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309" r:id="rId2"/>
    <p:sldId id="258" r:id="rId3"/>
    <p:sldId id="260" r:id="rId4"/>
    <p:sldId id="276" r:id="rId5"/>
    <p:sldId id="263" r:id="rId6"/>
    <p:sldId id="310" r:id="rId7"/>
    <p:sldId id="311" r:id="rId8"/>
    <p:sldId id="312" r:id="rId9"/>
    <p:sldId id="313" r:id="rId10"/>
    <p:sldId id="314" r:id="rId11"/>
    <p:sldId id="303" r:id="rId12"/>
    <p:sldId id="262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0000101010101" charset="0"/>
      <p:regular r:id="rId21"/>
      <p:bold r:id="rId22"/>
      <p:italic r:id="rId23"/>
      <p:boldItalic r:id="rId2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9"/>
    <p:restoredTop sz="94629"/>
  </p:normalViewPr>
  <p:slideViewPr>
    <p:cSldViewPr snapToGrid="0" snapToObjects="1">
      <p:cViewPr>
        <p:scale>
          <a:sx n="100" d="100"/>
          <a:sy n="100" d="100"/>
        </p:scale>
        <p:origin x="22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05711-B096-427D-86A5-8B94F422C40A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68343-F223-43D2-99D0-66033C94AA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5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68343-F223-43D2-99D0-66033C94AA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4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73443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100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499" y="0"/>
            <a:ext cx="2127121" cy="4337824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AB0EC9F1-6AD1-FD4F-AE7F-57DA4FF6E6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482" y="1405055"/>
            <a:ext cx="2127121" cy="5452946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729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5608" y="-1"/>
            <a:ext cx="5182519" cy="447163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9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911" y="875371"/>
            <a:ext cx="10442178" cy="5107258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9035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6355" y="1661532"/>
            <a:ext cx="1422240" cy="1767468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B58C13AD-BC3E-434A-AFFC-6186794A5A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6472" y="1661532"/>
            <a:ext cx="1422240" cy="1767468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528567DD-F8AE-794E-A87C-0B23A98593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6589" y="1661532"/>
            <a:ext cx="1422240" cy="1767468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348ECB50-2516-874F-8ABC-0CD6651D7B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6706" y="1661532"/>
            <a:ext cx="1422240" cy="1767468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697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5470"/>
            <a:ext cx="12192000" cy="350705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8544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5470"/>
            <a:ext cx="2765502" cy="350705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347F990C-F19E-334F-986A-DC3CD40758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2507" y="1675470"/>
            <a:ext cx="1620644" cy="2055213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516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C85CD1F7-4373-B242-888B-FB9ED1DE81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30644" y="974835"/>
            <a:ext cx="5876693" cy="490832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424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887845" cy="350705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그림 개체 틀 7">
            <a:extLst>
              <a:ext uri="{FF2B5EF4-FFF2-40B4-BE49-F238E27FC236}">
                <a16:creationId xmlns:a16="http://schemas.microsoft.com/office/drawing/2014/main" id="{BD2F10A3-C803-144E-B1EE-34E9866DDF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07833" y="4326673"/>
            <a:ext cx="2052453" cy="1707995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110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8390" y="947853"/>
            <a:ext cx="7761249" cy="3507059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218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61249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49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8441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66946"/>
            <a:ext cx="12192000" cy="3691054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1874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893" y="850804"/>
            <a:ext cx="7292897" cy="5156391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727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598234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DFB7C-2426-5648-9DC6-D78DB5BAE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36096" y="2519748"/>
            <a:ext cx="1504950" cy="1506537"/>
          </a:xfrm>
          <a:prstGeom prst="ellipse">
            <a:avLst/>
          </a:prstGeo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FBD4F8D-5201-E84C-BF4C-53DACA817B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0252" y="2519748"/>
            <a:ext cx="1504950" cy="1506537"/>
          </a:xfrm>
          <a:prstGeom prst="ellipse">
            <a:avLst/>
          </a:prstGeo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883F69C-32BA-134F-91AF-CF4FCD024A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4408" y="2519747"/>
            <a:ext cx="1504950" cy="1506537"/>
          </a:xfrm>
          <a:prstGeom prst="ellipse">
            <a:avLst/>
          </a:prstGeo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8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077737"/>
            <a:ext cx="7292897" cy="3780263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692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7">
            <a:extLst>
              <a:ext uri="{FF2B5EF4-FFF2-40B4-BE49-F238E27FC236}">
                <a16:creationId xmlns:a16="http://schemas.microsoft.com/office/drawing/2014/main" id="{C47189C6-B4C0-A345-8A34-E24A1B88B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0751" y="0"/>
            <a:ext cx="7761249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437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5625" y="2035152"/>
            <a:ext cx="5286375" cy="18691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70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4536" y="2035152"/>
            <a:ext cx="5773939" cy="18691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34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4536" y="1006452"/>
            <a:ext cx="5773939" cy="18691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58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126" y="4280342"/>
            <a:ext cx="7492710" cy="1754326"/>
          </a:xfrm>
        </p:spPr>
        <p:txBody>
          <a:bodyPr anchor="t">
            <a:normAutofit/>
          </a:bodyPr>
          <a:lstStyle>
            <a:lvl1pPr algn="r"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9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819" y="5172447"/>
            <a:ext cx="10135017" cy="78695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13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735" y="1658744"/>
            <a:ext cx="5486400" cy="3540512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9152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E3CE0-223E-4C9B-ACBF-FBBA64A0BF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617" y="914772"/>
            <a:ext cx="10135017" cy="786958"/>
          </a:xfrm>
        </p:spPr>
        <p:txBody>
          <a:bodyPr anchor="t">
            <a:normAutofit/>
          </a:bodyPr>
          <a:lstStyle>
            <a:lvl1pPr algn="ctr"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426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350DBAA-5020-4891-B417-306AFE29E4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3500" y="1504950"/>
            <a:ext cx="5410200" cy="3095625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9271619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90E2E92-B0F3-4F0F-8ED6-1366CAB857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2875" y="1196975"/>
            <a:ext cx="2095500" cy="4463256"/>
          </a:xfrm>
          <a:prstGeom prst="roundRect">
            <a:avLst>
              <a:gd name="adj" fmla="val 10000"/>
            </a:avLst>
          </a:prstGeo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67754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9805" y="0"/>
            <a:ext cx="4832195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59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8907" y="780757"/>
            <a:ext cx="4456771" cy="5296486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0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6702" y="981308"/>
            <a:ext cx="6055112" cy="3044282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50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32195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419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18088" cy="4337824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419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0DACA0F-6677-E54E-B786-C3478BFB9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884" y="1310268"/>
            <a:ext cx="5384232" cy="2877014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152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E1544-7B5A-6142-AB03-470D2C5E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C12AB-4EB5-F84D-8D47-5D9E9FF6B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82490-7D0C-CB47-B421-2B2A89BA5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73E5-65CC-BB45-AD1C-32B6EFAD95CF}" type="datetimeFigureOut">
              <a:t>2021-03-30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2442B-022B-C749-BC68-D98C98F3E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4F49CF-7CE6-4145-B0F8-8AA177AFF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8E7CF-A19D-1041-9C16-C1D9D0CBCEBF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18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3" r:id="rId5"/>
    <p:sldLayoutId id="2147483652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0" r:id="rId13"/>
    <p:sldLayoutId id="2147483660" r:id="rId14"/>
    <p:sldLayoutId id="2147483661" r:id="rId15"/>
    <p:sldLayoutId id="2147483672" r:id="rId16"/>
    <p:sldLayoutId id="2147483662" r:id="rId17"/>
    <p:sldLayoutId id="2147483664" r:id="rId18"/>
    <p:sldLayoutId id="2147483665" r:id="rId19"/>
    <p:sldLayoutId id="2147483666" r:id="rId20"/>
    <p:sldLayoutId id="2147483667" r:id="rId21"/>
    <p:sldLayoutId id="2147483671" r:id="rId22"/>
    <p:sldLayoutId id="2147483668" r:id="rId23"/>
    <p:sldLayoutId id="2147483669" r:id="rId24"/>
    <p:sldLayoutId id="2147483673" r:id="rId25"/>
    <p:sldLayoutId id="2147483674" r:id="rId26"/>
    <p:sldLayoutId id="2147483680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71" b="23705"/>
          <a:stretch/>
        </p:blipFill>
        <p:spPr>
          <a:xfrm flipH="1">
            <a:off x="0" y="1"/>
            <a:ext cx="12192000" cy="4973443"/>
          </a:xfr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5DD240-93E4-C843-B013-B21882482AAA}"/>
              </a:ext>
            </a:extLst>
          </p:cNvPr>
          <p:cNvSpPr/>
          <p:nvPr/>
        </p:nvSpPr>
        <p:spPr>
          <a:xfrm>
            <a:off x="866402" y="1113152"/>
            <a:ext cx="4688019" cy="44362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ACE426-3584-D842-AB1B-684F48CDC5D3}"/>
              </a:ext>
            </a:extLst>
          </p:cNvPr>
          <p:cNvSpPr/>
          <p:nvPr/>
        </p:nvSpPr>
        <p:spPr>
          <a:xfrm>
            <a:off x="1395696" y="1746083"/>
            <a:ext cx="390973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ore-KR" sz="4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Growing </a:t>
            </a:r>
          </a:p>
          <a:p>
            <a:pPr algn="r"/>
            <a:r>
              <a:rPr lang="en-US" altLang="ko-Kore-KR" sz="5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Project</a:t>
            </a:r>
          </a:p>
          <a:p>
            <a:pPr algn="r"/>
            <a:r>
              <a:rPr lang="en-US" altLang="en-US" sz="5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2021</a:t>
            </a:r>
            <a:endParaRPr lang="ko-Kore-KR" altLang="en-US" sz="24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AF4FF9-7023-5D45-855C-12BE73B97604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C0A6B1-78CE-4142-AE83-972A25A5B24C}"/>
              </a:ext>
            </a:extLst>
          </p:cNvPr>
          <p:cNvSpPr/>
          <p:nvPr/>
        </p:nvSpPr>
        <p:spPr>
          <a:xfrm>
            <a:off x="866940" y="1146245"/>
            <a:ext cx="4696815" cy="4436200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8D24A7-0504-D04C-9701-937E194A3EF8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993776-65DF-E04F-8FBE-F2DF6ABE78B0}"/>
              </a:ext>
            </a:extLst>
          </p:cNvPr>
          <p:cNvSpPr/>
          <p:nvPr/>
        </p:nvSpPr>
        <p:spPr>
          <a:xfrm>
            <a:off x="0" y="5186684"/>
            <a:ext cx="11461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How to develop Web Application</a:t>
            </a:r>
          </a:p>
          <a:p>
            <a:pPr algn="r"/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a business plan for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2021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397212C-8BB3-E84C-A9D7-7B8CADA5C40A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1879EC-5872-4383-BFC7-42ACFBB012A6}"/>
              </a:ext>
            </a:extLst>
          </p:cNvPr>
          <p:cNvSpPr/>
          <p:nvPr/>
        </p:nvSpPr>
        <p:spPr>
          <a:xfrm>
            <a:off x="1220337" y="1581663"/>
            <a:ext cx="4696815" cy="4436200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755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2C8017-364F-D54F-9715-61096DF73B85}"/>
              </a:ext>
            </a:extLst>
          </p:cNvPr>
          <p:cNvSpPr/>
          <p:nvPr/>
        </p:nvSpPr>
        <p:spPr>
          <a:xfrm>
            <a:off x="7834" y="5272322"/>
            <a:ext cx="12191953" cy="1574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CDC97-31DE-0F45-9289-44423141FAB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16E1-9EC0-8C4C-881C-D42ED3FF00C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A1649C4-3828-4A43-BA40-1C4A571FBF6F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F5BC69-46A9-9149-A38D-957404839032}"/>
              </a:ext>
            </a:extLst>
          </p:cNvPr>
          <p:cNvSpPr/>
          <p:nvPr/>
        </p:nvSpPr>
        <p:spPr>
          <a:xfrm>
            <a:off x="3047988" y="1389924"/>
            <a:ext cx="6095977" cy="3536852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9C46E-C6AA-6149-9F7C-F051967DBFC0}"/>
              </a:ext>
            </a:extLst>
          </p:cNvPr>
          <p:cNvSpPr/>
          <p:nvPr/>
        </p:nvSpPr>
        <p:spPr>
          <a:xfrm>
            <a:off x="2674812" y="-40285"/>
            <a:ext cx="685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 </a:t>
            </a:r>
          </a:p>
          <a:p>
            <a:pPr algn="ctr"/>
            <a:r>
              <a:rPr lang="en-US" altLang="ko-Kore-KR" sz="3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Work Processes</a:t>
            </a:r>
            <a:endParaRPr lang="ko-Kore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D92FCF-CC2D-4B09-9A5D-0B413B7ECC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10" y="1718350"/>
            <a:ext cx="5400000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353993-6CA1-48E8-992F-F4E590AF263D}"/>
              </a:ext>
            </a:extLst>
          </p:cNvPr>
          <p:cNvSpPr/>
          <p:nvPr/>
        </p:nvSpPr>
        <p:spPr>
          <a:xfrm>
            <a:off x="2857069" y="5398085"/>
            <a:ext cx="6286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삭제하고 싶다면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Delete!</a:t>
            </a:r>
            <a:endParaRPr lang="en-US" altLang="ko-Kore-KR" sz="20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4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4E022-4444-4E87-B422-B474712B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Feeling, Issue, Q&amp;A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B75C6-44C8-4A84-948F-48A66086144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D8E935-0893-41FB-A5E2-7195A0F115A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5" name="직선 연결선[R] 9">
            <a:extLst>
              <a:ext uri="{FF2B5EF4-FFF2-40B4-BE49-F238E27FC236}">
                <a16:creationId xmlns:a16="http://schemas.microsoft.com/office/drawing/2014/main" id="{D9D0E336-107A-4C0A-8CBD-55F56E40F336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9645EC64-4A6F-4D8A-BC45-2D73F73D1079}"/>
              </a:ext>
            </a:extLst>
          </p:cNvPr>
          <p:cNvSpPr/>
          <p:nvPr/>
        </p:nvSpPr>
        <p:spPr>
          <a:xfrm>
            <a:off x="1038225" y="2663687"/>
            <a:ext cx="2457871" cy="1484624"/>
          </a:xfrm>
          <a:custGeom>
            <a:avLst/>
            <a:gdLst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0 w 2457871"/>
              <a:gd name="connsiteY3" fmla="*/ 1082806 h 1082806"/>
              <a:gd name="connsiteX4" fmla="*/ 0 w 2457871"/>
              <a:gd name="connsiteY4" fmla="*/ 0 h 1082806"/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1133475 w 2457871"/>
              <a:gd name="connsiteY3" fmla="*/ 1079762 h 1082806"/>
              <a:gd name="connsiteX4" fmla="*/ 0 w 2457871"/>
              <a:gd name="connsiteY4" fmla="*/ 1082806 h 1082806"/>
              <a:gd name="connsiteX5" fmla="*/ 0 w 2457871"/>
              <a:gd name="connsiteY5" fmla="*/ 0 h 1082806"/>
              <a:gd name="connsiteX0" fmla="*/ 1133475 w 2457871"/>
              <a:gd name="connsiteY0" fmla="*/ 1079762 h 1171202"/>
              <a:gd name="connsiteX1" fmla="*/ 0 w 2457871"/>
              <a:gd name="connsiteY1" fmla="*/ 1082806 h 1171202"/>
              <a:gd name="connsiteX2" fmla="*/ 0 w 2457871"/>
              <a:gd name="connsiteY2" fmla="*/ 0 h 1171202"/>
              <a:gd name="connsiteX3" fmla="*/ 2457871 w 2457871"/>
              <a:gd name="connsiteY3" fmla="*/ 0 h 1171202"/>
              <a:gd name="connsiteX4" fmla="*/ 2457871 w 2457871"/>
              <a:gd name="connsiteY4" fmla="*/ 1082806 h 1171202"/>
              <a:gd name="connsiteX5" fmla="*/ 1224915 w 2457871"/>
              <a:gd name="connsiteY5" fmla="*/ 1171202 h 1171202"/>
              <a:gd name="connsiteX0" fmla="*/ 0 w 2457871"/>
              <a:gd name="connsiteY0" fmla="*/ 1082806 h 1171202"/>
              <a:gd name="connsiteX1" fmla="*/ 0 w 2457871"/>
              <a:gd name="connsiteY1" fmla="*/ 0 h 1171202"/>
              <a:gd name="connsiteX2" fmla="*/ 2457871 w 2457871"/>
              <a:gd name="connsiteY2" fmla="*/ 0 h 1171202"/>
              <a:gd name="connsiteX3" fmla="*/ 2457871 w 2457871"/>
              <a:gd name="connsiteY3" fmla="*/ 1082806 h 1171202"/>
              <a:gd name="connsiteX4" fmla="*/ 1224915 w 2457871"/>
              <a:gd name="connsiteY4" fmla="*/ 1171202 h 1171202"/>
              <a:gd name="connsiteX0" fmla="*/ 0 w 2457871"/>
              <a:gd name="connsiteY0" fmla="*/ 1082806 h 1082806"/>
              <a:gd name="connsiteX1" fmla="*/ 0 w 2457871"/>
              <a:gd name="connsiteY1" fmla="*/ 0 h 1082806"/>
              <a:gd name="connsiteX2" fmla="*/ 2457871 w 2457871"/>
              <a:gd name="connsiteY2" fmla="*/ 0 h 1082806"/>
              <a:gd name="connsiteX3" fmla="*/ 2457871 w 2457871"/>
              <a:gd name="connsiteY3" fmla="*/ 1082806 h 108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871" h="1082806">
                <a:moveTo>
                  <a:pt x="0" y="1082806"/>
                </a:moveTo>
                <a:lnTo>
                  <a:pt x="0" y="0"/>
                </a:lnTo>
                <a:lnTo>
                  <a:pt x="2457871" y="0"/>
                </a:lnTo>
                <a:lnTo>
                  <a:pt x="2457871" y="1082806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9608431F-F03F-401E-BA04-6FB4714FC95C}"/>
              </a:ext>
            </a:extLst>
          </p:cNvPr>
          <p:cNvSpPr/>
          <p:nvPr/>
        </p:nvSpPr>
        <p:spPr>
          <a:xfrm flipV="1">
            <a:off x="3496096" y="4135251"/>
            <a:ext cx="2457871" cy="1484624"/>
          </a:xfrm>
          <a:custGeom>
            <a:avLst/>
            <a:gdLst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0 w 2457871"/>
              <a:gd name="connsiteY3" fmla="*/ 1082806 h 1082806"/>
              <a:gd name="connsiteX4" fmla="*/ 0 w 2457871"/>
              <a:gd name="connsiteY4" fmla="*/ 0 h 1082806"/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1133475 w 2457871"/>
              <a:gd name="connsiteY3" fmla="*/ 1079762 h 1082806"/>
              <a:gd name="connsiteX4" fmla="*/ 0 w 2457871"/>
              <a:gd name="connsiteY4" fmla="*/ 1082806 h 1082806"/>
              <a:gd name="connsiteX5" fmla="*/ 0 w 2457871"/>
              <a:gd name="connsiteY5" fmla="*/ 0 h 1082806"/>
              <a:gd name="connsiteX0" fmla="*/ 1133475 w 2457871"/>
              <a:gd name="connsiteY0" fmla="*/ 1079762 h 1171202"/>
              <a:gd name="connsiteX1" fmla="*/ 0 w 2457871"/>
              <a:gd name="connsiteY1" fmla="*/ 1082806 h 1171202"/>
              <a:gd name="connsiteX2" fmla="*/ 0 w 2457871"/>
              <a:gd name="connsiteY2" fmla="*/ 0 h 1171202"/>
              <a:gd name="connsiteX3" fmla="*/ 2457871 w 2457871"/>
              <a:gd name="connsiteY3" fmla="*/ 0 h 1171202"/>
              <a:gd name="connsiteX4" fmla="*/ 2457871 w 2457871"/>
              <a:gd name="connsiteY4" fmla="*/ 1082806 h 1171202"/>
              <a:gd name="connsiteX5" fmla="*/ 1224915 w 2457871"/>
              <a:gd name="connsiteY5" fmla="*/ 1171202 h 1171202"/>
              <a:gd name="connsiteX0" fmla="*/ 0 w 2457871"/>
              <a:gd name="connsiteY0" fmla="*/ 1082806 h 1171202"/>
              <a:gd name="connsiteX1" fmla="*/ 0 w 2457871"/>
              <a:gd name="connsiteY1" fmla="*/ 0 h 1171202"/>
              <a:gd name="connsiteX2" fmla="*/ 2457871 w 2457871"/>
              <a:gd name="connsiteY2" fmla="*/ 0 h 1171202"/>
              <a:gd name="connsiteX3" fmla="*/ 2457871 w 2457871"/>
              <a:gd name="connsiteY3" fmla="*/ 1082806 h 1171202"/>
              <a:gd name="connsiteX4" fmla="*/ 1224915 w 2457871"/>
              <a:gd name="connsiteY4" fmla="*/ 1171202 h 1171202"/>
              <a:gd name="connsiteX0" fmla="*/ 0 w 2457871"/>
              <a:gd name="connsiteY0" fmla="*/ 1082806 h 1082806"/>
              <a:gd name="connsiteX1" fmla="*/ 0 w 2457871"/>
              <a:gd name="connsiteY1" fmla="*/ 0 h 1082806"/>
              <a:gd name="connsiteX2" fmla="*/ 2457871 w 2457871"/>
              <a:gd name="connsiteY2" fmla="*/ 0 h 1082806"/>
              <a:gd name="connsiteX3" fmla="*/ 2457871 w 2457871"/>
              <a:gd name="connsiteY3" fmla="*/ 1082806 h 108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871" h="1082806">
                <a:moveTo>
                  <a:pt x="0" y="1082806"/>
                </a:moveTo>
                <a:lnTo>
                  <a:pt x="0" y="0"/>
                </a:lnTo>
                <a:lnTo>
                  <a:pt x="2457871" y="0"/>
                </a:lnTo>
                <a:lnTo>
                  <a:pt x="2457871" y="1082806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5ACCC6C9-9F54-4936-8639-599DCB08F60E}"/>
              </a:ext>
            </a:extLst>
          </p:cNvPr>
          <p:cNvSpPr/>
          <p:nvPr/>
        </p:nvSpPr>
        <p:spPr>
          <a:xfrm>
            <a:off x="5953967" y="2663687"/>
            <a:ext cx="2457871" cy="1484624"/>
          </a:xfrm>
          <a:custGeom>
            <a:avLst/>
            <a:gdLst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0 w 2457871"/>
              <a:gd name="connsiteY3" fmla="*/ 1082806 h 1082806"/>
              <a:gd name="connsiteX4" fmla="*/ 0 w 2457871"/>
              <a:gd name="connsiteY4" fmla="*/ 0 h 1082806"/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1133475 w 2457871"/>
              <a:gd name="connsiteY3" fmla="*/ 1079762 h 1082806"/>
              <a:gd name="connsiteX4" fmla="*/ 0 w 2457871"/>
              <a:gd name="connsiteY4" fmla="*/ 1082806 h 1082806"/>
              <a:gd name="connsiteX5" fmla="*/ 0 w 2457871"/>
              <a:gd name="connsiteY5" fmla="*/ 0 h 1082806"/>
              <a:gd name="connsiteX0" fmla="*/ 1133475 w 2457871"/>
              <a:gd name="connsiteY0" fmla="*/ 1079762 h 1171202"/>
              <a:gd name="connsiteX1" fmla="*/ 0 w 2457871"/>
              <a:gd name="connsiteY1" fmla="*/ 1082806 h 1171202"/>
              <a:gd name="connsiteX2" fmla="*/ 0 w 2457871"/>
              <a:gd name="connsiteY2" fmla="*/ 0 h 1171202"/>
              <a:gd name="connsiteX3" fmla="*/ 2457871 w 2457871"/>
              <a:gd name="connsiteY3" fmla="*/ 0 h 1171202"/>
              <a:gd name="connsiteX4" fmla="*/ 2457871 w 2457871"/>
              <a:gd name="connsiteY4" fmla="*/ 1082806 h 1171202"/>
              <a:gd name="connsiteX5" fmla="*/ 1224915 w 2457871"/>
              <a:gd name="connsiteY5" fmla="*/ 1171202 h 1171202"/>
              <a:gd name="connsiteX0" fmla="*/ 0 w 2457871"/>
              <a:gd name="connsiteY0" fmla="*/ 1082806 h 1171202"/>
              <a:gd name="connsiteX1" fmla="*/ 0 w 2457871"/>
              <a:gd name="connsiteY1" fmla="*/ 0 h 1171202"/>
              <a:gd name="connsiteX2" fmla="*/ 2457871 w 2457871"/>
              <a:gd name="connsiteY2" fmla="*/ 0 h 1171202"/>
              <a:gd name="connsiteX3" fmla="*/ 2457871 w 2457871"/>
              <a:gd name="connsiteY3" fmla="*/ 1082806 h 1171202"/>
              <a:gd name="connsiteX4" fmla="*/ 1224915 w 2457871"/>
              <a:gd name="connsiteY4" fmla="*/ 1171202 h 1171202"/>
              <a:gd name="connsiteX0" fmla="*/ 0 w 2457871"/>
              <a:gd name="connsiteY0" fmla="*/ 1082806 h 1082806"/>
              <a:gd name="connsiteX1" fmla="*/ 0 w 2457871"/>
              <a:gd name="connsiteY1" fmla="*/ 0 h 1082806"/>
              <a:gd name="connsiteX2" fmla="*/ 2457871 w 2457871"/>
              <a:gd name="connsiteY2" fmla="*/ 0 h 1082806"/>
              <a:gd name="connsiteX3" fmla="*/ 2457871 w 2457871"/>
              <a:gd name="connsiteY3" fmla="*/ 1082806 h 108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871" h="1082806">
                <a:moveTo>
                  <a:pt x="0" y="1082806"/>
                </a:moveTo>
                <a:lnTo>
                  <a:pt x="0" y="0"/>
                </a:lnTo>
                <a:lnTo>
                  <a:pt x="2457871" y="0"/>
                </a:lnTo>
                <a:lnTo>
                  <a:pt x="2457871" y="1082806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2F09146-836E-43BD-9E71-37D04B451A36}"/>
              </a:ext>
            </a:extLst>
          </p:cNvPr>
          <p:cNvSpPr/>
          <p:nvPr/>
        </p:nvSpPr>
        <p:spPr>
          <a:xfrm flipV="1">
            <a:off x="8411838" y="4135251"/>
            <a:ext cx="2457871" cy="1484624"/>
          </a:xfrm>
          <a:custGeom>
            <a:avLst/>
            <a:gdLst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0 w 2457871"/>
              <a:gd name="connsiteY3" fmla="*/ 1082806 h 1082806"/>
              <a:gd name="connsiteX4" fmla="*/ 0 w 2457871"/>
              <a:gd name="connsiteY4" fmla="*/ 0 h 1082806"/>
              <a:gd name="connsiteX0" fmla="*/ 0 w 2457871"/>
              <a:gd name="connsiteY0" fmla="*/ 0 h 1082806"/>
              <a:gd name="connsiteX1" fmla="*/ 2457871 w 2457871"/>
              <a:gd name="connsiteY1" fmla="*/ 0 h 1082806"/>
              <a:gd name="connsiteX2" fmla="*/ 2457871 w 2457871"/>
              <a:gd name="connsiteY2" fmla="*/ 1082806 h 1082806"/>
              <a:gd name="connsiteX3" fmla="*/ 1133475 w 2457871"/>
              <a:gd name="connsiteY3" fmla="*/ 1079762 h 1082806"/>
              <a:gd name="connsiteX4" fmla="*/ 0 w 2457871"/>
              <a:gd name="connsiteY4" fmla="*/ 1082806 h 1082806"/>
              <a:gd name="connsiteX5" fmla="*/ 0 w 2457871"/>
              <a:gd name="connsiteY5" fmla="*/ 0 h 1082806"/>
              <a:gd name="connsiteX0" fmla="*/ 1133475 w 2457871"/>
              <a:gd name="connsiteY0" fmla="*/ 1079762 h 1171202"/>
              <a:gd name="connsiteX1" fmla="*/ 0 w 2457871"/>
              <a:gd name="connsiteY1" fmla="*/ 1082806 h 1171202"/>
              <a:gd name="connsiteX2" fmla="*/ 0 w 2457871"/>
              <a:gd name="connsiteY2" fmla="*/ 0 h 1171202"/>
              <a:gd name="connsiteX3" fmla="*/ 2457871 w 2457871"/>
              <a:gd name="connsiteY3" fmla="*/ 0 h 1171202"/>
              <a:gd name="connsiteX4" fmla="*/ 2457871 w 2457871"/>
              <a:gd name="connsiteY4" fmla="*/ 1082806 h 1171202"/>
              <a:gd name="connsiteX5" fmla="*/ 1224915 w 2457871"/>
              <a:gd name="connsiteY5" fmla="*/ 1171202 h 1171202"/>
              <a:gd name="connsiteX0" fmla="*/ 0 w 2457871"/>
              <a:gd name="connsiteY0" fmla="*/ 1082806 h 1171202"/>
              <a:gd name="connsiteX1" fmla="*/ 0 w 2457871"/>
              <a:gd name="connsiteY1" fmla="*/ 0 h 1171202"/>
              <a:gd name="connsiteX2" fmla="*/ 2457871 w 2457871"/>
              <a:gd name="connsiteY2" fmla="*/ 0 h 1171202"/>
              <a:gd name="connsiteX3" fmla="*/ 2457871 w 2457871"/>
              <a:gd name="connsiteY3" fmla="*/ 1082806 h 1171202"/>
              <a:gd name="connsiteX4" fmla="*/ 1224915 w 2457871"/>
              <a:gd name="connsiteY4" fmla="*/ 1171202 h 1171202"/>
              <a:gd name="connsiteX0" fmla="*/ 0 w 2457871"/>
              <a:gd name="connsiteY0" fmla="*/ 1082806 h 1082806"/>
              <a:gd name="connsiteX1" fmla="*/ 0 w 2457871"/>
              <a:gd name="connsiteY1" fmla="*/ 0 h 1082806"/>
              <a:gd name="connsiteX2" fmla="*/ 2457871 w 2457871"/>
              <a:gd name="connsiteY2" fmla="*/ 0 h 1082806"/>
              <a:gd name="connsiteX3" fmla="*/ 2457871 w 2457871"/>
              <a:gd name="connsiteY3" fmla="*/ 1082806 h 108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871" h="1082806">
                <a:moveTo>
                  <a:pt x="0" y="1082806"/>
                </a:moveTo>
                <a:lnTo>
                  <a:pt x="0" y="0"/>
                </a:lnTo>
                <a:lnTo>
                  <a:pt x="2457871" y="0"/>
                </a:lnTo>
                <a:lnTo>
                  <a:pt x="2457871" y="1082806"/>
                </a:lnTo>
              </a:path>
            </a:pathLst>
          </a:cu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3BDCAC-62E6-48A8-AA86-5BD90C336DD1}"/>
              </a:ext>
            </a:extLst>
          </p:cNvPr>
          <p:cNvSpPr/>
          <p:nvPr/>
        </p:nvSpPr>
        <p:spPr>
          <a:xfrm>
            <a:off x="1401042" y="3362325"/>
            <a:ext cx="182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01</a:t>
            </a:r>
            <a:endParaRPr lang="ko-Kore-KR" altLang="en-US" sz="105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A285E7-B8E5-4934-AC62-92F90263FA94}"/>
              </a:ext>
            </a:extLst>
          </p:cNvPr>
          <p:cNvSpPr/>
          <p:nvPr/>
        </p:nvSpPr>
        <p:spPr>
          <a:xfrm>
            <a:off x="1401042" y="4538480"/>
            <a:ext cx="2021669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</a:rPr>
              <a:t>Lorem ipsum dolor sit amet, solum referrentur complectitur nam ex.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DA04CD-D38C-4669-A43B-09051134CA04}"/>
              </a:ext>
            </a:extLst>
          </p:cNvPr>
          <p:cNvSpPr/>
          <p:nvPr/>
        </p:nvSpPr>
        <p:spPr>
          <a:xfrm>
            <a:off x="1401042" y="4024045"/>
            <a:ext cx="2607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bg1"/>
                </a:solidFill>
                <a:latin typeface="+mj-lt"/>
              </a:rPr>
              <a:t>DB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용량</a:t>
            </a:r>
            <a:endParaRPr lang="ko-Kore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52E871B-9106-4C3A-88AC-2578C4F6C4BA}"/>
              </a:ext>
            </a:extLst>
          </p:cNvPr>
          <p:cNvSpPr/>
          <p:nvPr/>
        </p:nvSpPr>
        <p:spPr>
          <a:xfrm>
            <a:off x="3858913" y="3362325"/>
            <a:ext cx="182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02</a:t>
            </a:r>
            <a:endParaRPr lang="ko-Kore-KR" altLang="en-US" sz="105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1C411C-8350-4264-AB48-62FD8A2A8ACF}"/>
              </a:ext>
            </a:extLst>
          </p:cNvPr>
          <p:cNvSpPr/>
          <p:nvPr/>
        </p:nvSpPr>
        <p:spPr>
          <a:xfrm>
            <a:off x="3858913" y="4538480"/>
            <a:ext cx="2021669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</a:rPr>
              <a:t>Lorem ipsum dolor sit amet, solum referrentur complectitur nam ex.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20B5CB0-3E10-4F81-A56A-681FD0B51945}"/>
              </a:ext>
            </a:extLst>
          </p:cNvPr>
          <p:cNvSpPr/>
          <p:nvPr/>
        </p:nvSpPr>
        <p:spPr>
          <a:xfrm>
            <a:off x="3858913" y="4024045"/>
            <a:ext cx="2607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예쁘지 않은 </a:t>
            </a:r>
            <a:r>
              <a:rPr lang="en-US" altLang="en-US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CSS</a:t>
            </a:r>
            <a:r>
              <a:rPr lang="ko-KR" altLang="en-US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</a:t>
            </a:r>
            <a:endParaRPr lang="ko-Kore-KR" altLang="en-US" sz="105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FF47051-DB60-46E2-80D3-CF92D8EFBACD}"/>
              </a:ext>
            </a:extLst>
          </p:cNvPr>
          <p:cNvSpPr/>
          <p:nvPr/>
        </p:nvSpPr>
        <p:spPr>
          <a:xfrm>
            <a:off x="6316784" y="3362325"/>
            <a:ext cx="182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03</a:t>
            </a:r>
            <a:endParaRPr lang="ko-Kore-KR" altLang="en-US" sz="105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C504B3E-01C7-4021-BBF4-CC3E0900D363}"/>
              </a:ext>
            </a:extLst>
          </p:cNvPr>
          <p:cNvSpPr/>
          <p:nvPr/>
        </p:nvSpPr>
        <p:spPr>
          <a:xfrm>
            <a:off x="6316784" y="4538480"/>
            <a:ext cx="2021669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</a:rPr>
              <a:t>Lorem ipsum dolor sit amet, solum referrentur complectitur nam ex.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9E14ECD-6177-482A-8C72-E81BD1E0D3E4}"/>
              </a:ext>
            </a:extLst>
          </p:cNvPr>
          <p:cNvSpPr/>
          <p:nvPr/>
        </p:nvSpPr>
        <p:spPr>
          <a:xfrm>
            <a:off x="6316784" y="4024045"/>
            <a:ext cx="2607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속도</a:t>
            </a:r>
            <a:endParaRPr lang="ko-Kore-KR" altLang="en-US" sz="105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41E7CA-8FEE-4A67-A9D0-0C296C64D248}"/>
              </a:ext>
            </a:extLst>
          </p:cNvPr>
          <p:cNvSpPr/>
          <p:nvPr/>
        </p:nvSpPr>
        <p:spPr>
          <a:xfrm>
            <a:off x="8774655" y="3362325"/>
            <a:ext cx="1823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04</a:t>
            </a:r>
            <a:endParaRPr lang="ko-Kore-KR" altLang="en-US" sz="105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E3BAE4-C1F7-4709-ADAA-74E988E33327}"/>
              </a:ext>
            </a:extLst>
          </p:cNvPr>
          <p:cNvSpPr/>
          <p:nvPr/>
        </p:nvSpPr>
        <p:spPr>
          <a:xfrm>
            <a:off x="8774655" y="4538480"/>
            <a:ext cx="2021669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>
                <a:solidFill>
                  <a:schemeClr val="bg1">
                    <a:lumMod val="75000"/>
                  </a:schemeClr>
                </a:solidFill>
              </a:rPr>
              <a:t>Lorem ipsum dolor sit amet, solum referrentur complectitur nam ex.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D68981F-FCE4-4262-A3DD-859FEB966C51}"/>
              </a:ext>
            </a:extLst>
          </p:cNvPr>
          <p:cNvSpPr/>
          <p:nvPr/>
        </p:nvSpPr>
        <p:spPr>
          <a:xfrm>
            <a:off x="8774655" y="4024045"/>
            <a:ext cx="2607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로그인 시스템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93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3F9090A-697C-9B4F-9D93-355F3E0CE7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103" b="8103"/>
          <a:stretch>
            <a:fillRect/>
          </a:stretch>
        </p:blipFill>
        <p:spPr/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078DBB-6B46-774F-BB4C-2E08CA2AAA4D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BD3EB0-5E9B-974F-8164-E5B7441668E3}"/>
              </a:ext>
            </a:extLst>
          </p:cNvPr>
          <p:cNvSpPr/>
          <p:nvPr/>
        </p:nvSpPr>
        <p:spPr>
          <a:xfrm>
            <a:off x="759551" y="1210898"/>
            <a:ext cx="4688019" cy="44362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5F81A2-8C38-DE45-BC7F-3DF60EF058B5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4D32E2-C00F-4649-A26F-9AAD2079A9E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561F427-CD57-8D49-84DB-2CF48BED6644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C75D46-5696-DF4A-965D-91D796C254A5}"/>
              </a:ext>
            </a:extLst>
          </p:cNvPr>
          <p:cNvSpPr/>
          <p:nvPr/>
        </p:nvSpPr>
        <p:spPr>
          <a:xfrm>
            <a:off x="656506" y="2632390"/>
            <a:ext cx="4885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5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Thank You</a:t>
            </a:r>
            <a:endParaRPr lang="ko-Kore-KR" altLang="en-US" sz="32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ABE380-6533-F342-8418-D3D2B824CACA}"/>
              </a:ext>
            </a:extLst>
          </p:cNvPr>
          <p:cNvSpPr/>
          <p:nvPr/>
        </p:nvSpPr>
        <p:spPr>
          <a:xfrm>
            <a:off x="750755" y="1210900"/>
            <a:ext cx="4696815" cy="4436200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FC2AD2-1929-D546-B06B-C6BFC21A0917}"/>
              </a:ext>
            </a:extLst>
          </p:cNvPr>
          <p:cNvSpPr/>
          <p:nvPr/>
        </p:nvSpPr>
        <p:spPr>
          <a:xfrm>
            <a:off x="732589" y="3529561"/>
            <a:ext cx="47331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Growing a Successful </a:t>
            </a:r>
            <a:r>
              <a:rPr lang="en-US" altLang="ko-Kore-KR" sz="160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</a:t>
            </a:r>
            <a:endParaRPr lang="ko-Kore-KR" altLang="en-US" sz="100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043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/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AA526F-B7E3-DC4F-B3C7-A97DEEA479A1}"/>
              </a:ext>
            </a:extLst>
          </p:cNvPr>
          <p:cNvSpPr/>
          <p:nvPr/>
        </p:nvSpPr>
        <p:spPr>
          <a:xfrm>
            <a:off x="1" y="-1"/>
            <a:ext cx="6293922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E20896-E0E4-E241-9C3C-C87166B385E9}"/>
              </a:ext>
            </a:extLst>
          </p:cNvPr>
          <p:cNvSpPr/>
          <p:nvPr/>
        </p:nvSpPr>
        <p:spPr>
          <a:xfrm>
            <a:off x="861151" y="1210896"/>
            <a:ext cx="4688019" cy="16748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80305A-A2B8-FF49-AB3F-D105EC132E12}"/>
              </a:ext>
            </a:extLst>
          </p:cNvPr>
          <p:cNvSpPr/>
          <p:nvPr/>
        </p:nvSpPr>
        <p:spPr>
          <a:xfrm>
            <a:off x="1181594" y="1549242"/>
            <a:ext cx="1081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Growing </a:t>
            </a:r>
            <a:r>
              <a:rPr lang="en-US" altLang="ko-Kore-KR" sz="1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Project</a:t>
            </a:r>
            <a:endParaRPr lang="ko-Kore-KR" altLang="en-US" sz="1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36D9BE-A65E-454E-A81B-88D2A34CAB46}"/>
              </a:ext>
            </a:extLst>
          </p:cNvPr>
          <p:cNvSpPr/>
          <p:nvPr/>
        </p:nvSpPr>
        <p:spPr>
          <a:xfrm>
            <a:off x="1181593" y="1833643"/>
            <a:ext cx="11229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4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Contents</a:t>
            </a:r>
            <a:endParaRPr lang="ko-Kore-KR" altLang="en-US" sz="24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BA378-0665-654C-87DF-17E839A7F3CD}"/>
              </a:ext>
            </a:extLst>
          </p:cNvPr>
          <p:cNvSpPr/>
          <p:nvPr/>
        </p:nvSpPr>
        <p:spPr>
          <a:xfrm>
            <a:off x="832448" y="1210898"/>
            <a:ext cx="4696815" cy="1674804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DAF96E8-629C-41B7-BF34-592A2987DF36}"/>
              </a:ext>
            </a:extLst>
          </p:cNvPr>
          <p:cNvGrpSpPr/>
          <p:nvPr/>
        </p:nvGrpSpPr>
        <p:grpSpPr>
          <a:xfrm>
            <a:off x="1181594" y="3545471"/>
            <a:ext cx="5435602" cy="2172259"/>
            <a:chOff x="1498960" y="3545471"/>
            <a:chExt cx="5118235" cy="21722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2D75C83-E2ED-8B44-98C9-2C468E3C3271}"/>
                </a:ext>
              </a:extLst>
            </p:cNvPr>
            <p:cNvSpPr/>
            <p:nvPr/>
          </p:nvSpPr>
          <p:spPr>
            <a:xfrm>
              <a:off x="1920380" y="3545471"/>
              <a:ext cx="469681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200" b="1" dirty="0">
                  <a:solidFill>
                    <a:schemeClr val="bg1"/>
                  </a:solidFill>
                  <a:latin typeface="+mj-lt"/>
                  <a:cs typeface="Calibri" panose="02000000000000000000" pitchFamily="2" charset="0"/>
                </a:rPr>
                <a:t>Goal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2C1CEB-BA81-FB43-B730-15245E42E1FC}"/>
                </a:ext>
              </a:extLst>
            </p:cNvPr>
            <p:cNvSpPr/>
            <p:nvPr/>
          </p:nvSpPr>
          <p:spPr>
            <a:xfrm>
              <a:off x="1504865" y="3545471"/>
              <a:ext cx="5520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>
                  <a:solidFill>
                    <a:schemeClr val="bg2">
                      <a:lumMod val="75000"/>
                    </a:schemeClr>
                  </a:solidFill>
                  <a:latin typeface="+mj-lt"/>
                  <a:cs typeface="Calibri" panose="02000000000000000000" pitchFamily="2" charset="0"/>
                </a:rPr>
                <a:t>01</a:t>
              </a:r>
              <a:endParaRPr lang="ko-Kore-KR" altLang="en-US" sz="2200" b="1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1D5D940-9F8D-9249-9FBB-06FBE6765076}"/>
                </a:ext>
              </a:extLst>
            </p:cNvPr>
            <p:cNvSpPr/>
            <p:nvPr/>
          </p:nvSpPr>
          <p:spPr>
            <a:xfrm>
              <a:off x="1918018" y="3975291"/>
              <a:ext cx="469681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 dirty="0">
                  <a:solidFill>
                    <a:schemeClr val="bg1"/>
                  </a:solidFill>
                  <a:latin typeface="+mj-lt"/>
                  <a:cs typeface="Calibri" panose="02000000000000000000" pitchFamily="2" charset="0"/>
                </a:rPr>
                <a:t>Why did you make it?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FDEAD5-16CD-8B49-A567-596536352B19}"/>
                </a:ext>
              </a:extLst>
            </p:cNvPr>
            <p:cNvSpPr/>
            <p:nvPr/>
          </p:nvSpPr>
          <p:spPr>
            <a:xfrm>
              <a:off x="1502503" y="3975291"/>
              <a:ext cx="5520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>
                  <a:solidFill>
                    <a:schemeClr val="bg2">
                      <a:lumMod val="75000"/>
                    </a:schemeClr>
                  </a:solidFill>
                  <a:latin typeface="+mj-lt"/>
                  <a:cs typeface="Calibri" panose="02000000000000000000" pitchFamily="2" charset="0"/>
                </a:rPr>
                <a:t>02</a:t>
              </a:r>
              <a:endParaRPr lang="ko-Kore-KR" altLang="en-US" sz="2200" b="1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FD910BE-1887-F44D-9765-FBAA22CC314F}"/>
                </a:ext>
              </a:extLst>
            </p:cNvPr>
            <p:cNvSpPr/>
            <p:nvPr/>
          </p:nvSpPr>
          <p:spPr>
            <a:xfrm>
              <a:off x="1916837" y="4405111"/>
              <a:ext cx="469681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 dirty="0">
                  <a:solidFill>
                    <a:schemeClr val="bg1"/>
                  </a:solidFill>
                  <a:latin typeface="+mj-lt"/>
                  <a:cs typeface="Calibri" panose="02000000000000000000" pitchFamily="2" charset="0"/>
                </a:rPr>
                <a:t>How did you overcome it? 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4D8D45-283C-3F44-AF54-DD2D622F228C}"/>
                </a:ext>
              </a:extLst>
            </p:cNvPr>
            <p:cNvSpPr/>
            <p:nvPr/>
          </p:nvSpPr>
          <p:spPr>
            <a:xfrm>
              <a:off x="1501322" y="4405111"/>
              <a:ext cx="5520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>
                  <a:solidFill>
                    <a:schemeClr val="bg2">
                      <a:lumMod val="75000"/>
                    </a:schemeClr>
                  </a:solidFill>
                  <a:latin typeface="+mj-lt"/>
                  <a:cs typeface="Calibri" panose="02000000000000000000" pitchFamily="2" charset="0"/>
                </a:rPr>
                <a:t>03</a:t>
              </a:r>
              <a:endParaRPr lang="ko-Kore-KR" altLang="en-US" sz="2200" b="1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02395C-C35F-9445-B9F4-552C7A343FA4}"/>
                </a:ext>
              </a:extLst>
            </p:cNvPr>
            <p:cNvSpPr/>
            <p:nvPr/>
          </p:nvSpPr>
          <p:spPr>
            <a:xfrm>
              <a:off x="1914475" y="4834931"/>
              <a:ext cx="469681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 dirty="0">
                  <a:solidFill>
                    <a:schemeClr val="bg1"/>
                  </a:solidFill>
                  <a:latin typeface="+mj-lt"/>
                  <a:cs typeface="Calibri" panose="02000000000000000000" pitchFamily="2" charset="0"/>
                </a:rPr>
                <a:t>What technology did you use?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23C1AA-5344-374F-81B3-4718E073ED90}"/>
                </a:ext>
              </a:extLst>
            </p:cNvPr>
            <p:cNvSpPr/>
            <p:nvPr/>
          </p:nvSpPr>
          <p:spPr>
            <a:xfrm>
              <a:off x="1498960" y="4834931"/>
              <a:ext cx="5520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>
                  <a:solidFill>
                    <a:schemeClr val="bg2">
                      <a:lumMod val="75000"/>
                    </a:schemeClr>
                  </a:solidFill>
                  <a:latin typeface="+mj-lt"/>
                  <a:cs typeface="Calibri" panose="02000000000000000000" pitchFamily="2" charset="0"/>
                </a:rPr>
                <a:t>04</a:t>
              </a:r>
              <a:endParaRPr lang="ko-Kore-KR" altLang="en-US" sz="2200" b="1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DECBAA-048B-3244-874D-BC1158796CCC}"/>
                </a:ext>
              </a:extLst>
            </p:cNvPr>
            <p:cNvSpPr/>
            <p:nvPr/>
          </p:nvSpPr>
          <p:spPr>
            <a:xfrm>
              <a:off x="1914475" y="5286843"/>
              <a:ext cx="469681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200" b="1" dirty="0">
                  <a:solidFill>
                    <a:schemeClr val="bg1"/>
                  </a:solidFill>
                  <a:latin typeface="+mj-lt"/>
                  <a:cs typeface="Calibri" panose="02000000000000000000" pitchFamily="2" charset="0"/>
                </a:rPr>
                <a:t>Issue, Feeling, Q&amp;A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C3E2BE-3B20-8045-A91B-B347FE6F3F1B}"/>
                </a:ext>
              </a:extLst>
            </p:cNvPr>
            <p:cNvSpPr/>
            <p:nvPr/>
          </p:nvSpPr>
          <p:spPr>
            <a:xfrm>
              <a:off x="1498960" y="5286843"/>
              <a:ext cx="5520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ore-KR" sz="2200" b="1" dirty="0">
                  <a:solidFill>
                    <a:schemeClr val="bg2">
                      <a:lumMod val="75000"/>
                    </a:schemeClr>
                  </a:solidFill>
                  <a:latin typeface="+mj-lt"/>
                  <a:cs typeface="Calibri" panose="02000000000000000000" pitchFamily="2" charset="0"/>
                </a:rPr>
                <a:t>05</a:t>
              </a:r>
              <a:endParaRPr lang="ko-Kore-KR" altLang="en-US" sz="2200" b="1" dirty="0">
                <a:solidFill>
                  <a:schemeClr val="bg2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F5501A-B39A-FB40-A3E1-772C829C398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0279B0-C5B1-2D41-ACCE-4A3F177A7955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88DC4B6-45BE-1B4D-A7DB-350B5B1855D7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6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F3F9ADD9-DE01-2F41-A643-F425EC2741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0879AD-3183-284A-BFE4-BB323A39DBE5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330372-B0F6-1749-8586-D863B0AC0D84}"/>
              </a:ext>
            </a:extLst>
          </p:cNvPr>
          <p:cNvSpPr/>
          <p:nvPr/>
        </p:nvSpPr>
        <p:spPr>
          <a:xfrm>
            <a:off x="701647" y="684153"/>
            <a:ext cx="4296857" cy="548969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D565BB-011B-C340-B8BD-E69FDE961386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CD6AB5-8065-5742-911A-3703D1CB060B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8753A37-AB25-8147-BCC0-C7C68DD2FE5D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86CE81-58FA-1B48-B497-FEC7B2C8F24B}"/>
              </a:ext>
            </a:extLst>
          </p:cNvPr>
          <p:cNvSpPr/>
          <p:nvPr/>
        </p:nvSpPr>
        <p:spPr>
          <a:xfrm>
            <a:off x="1128157" y="1050152"/>
            <a:ext cx="37486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ore-KR" sz="40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This project</a:t>
            </a:r>
            <a:r>
              <a:rPr lang="en-US" altLang="ko-Kore-KR" sz="4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</a:t>
            </a:r>
          </a:p>
          <a:p>
            <a:pPr algn="r"/>
            <a:r>
              <a:rPr lang="en-US" altLang="ko-Kore-KR" sz="4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Goal</a:t>
            </a:r>
            <a:endParaRPr lang="ko-Kore-KR" altLang="en-US" sz="2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7450DE-CA9C-E648-880E-5A22517229A8}"/>
              </a:ext>
            </a:extLst>
          </p:cNvPr>
          <p:cNvSpPr/>
          <p:nvPr/>
        </p:nvSpPr>
        <p:spPr>
          <a:xfrm>
            <a:off x="701647" y="684153"/>
            <a:ext cx="4296856" cy="5489694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869ADF-2572-0542-B4C2-C045852BE09A}"/>
              </a:ext>
            </a:extLst>
          </p:cNvPr>
          <p:cNvSpPr/>
          <p:nvPr/>
        </p:nvSpPr>
        <p:spPr>
          <a:xfrm>
            <a:off x="1048974" y="3127023"/>
            <a:ext cx="40830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b="1" dirty="0">
                <a:solidFill>
                  <a:schemeClr val="bg1"/>
                </a:solidFill>
                <a:cs typeface="Calibri" panose="02000000000000000000" pitchFamily="2" charset="0"/>
              </a:rPr>
              <a:t>M</a:t>
            </a:r>
            <a:r>
              <a:rPr lang="en-US" altLang="en-US" sz="2800" b="1" dirty="0">
                <a:solidFill>
                  <a:schemeClr val="bg1"/>
                </a:solidFill>
                <a:cs typeface="Calibri" panose="02000000000000000000" pitchFamily="2" charset="0"/>
              </a:rPr>
              <a:t>ovie</a:t>
            </a:r>
            <a:endParaRPr lang="en-US" altLang="en-US" sz="28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en-US" sz="4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R</a:t>
            </a:r>
            <a:r>
              <a:rPr lang="en-US" altLang="en-US" sz="28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ecommendations</a:t>
            </a:r>
            <a:endParaRPr lang="en-US" altLang="en-US" sz="44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en-US" sz="4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B</a:t>
            </a:r>
            <a:r>
              <a:rPr lang="en-US" altLang="en-US" sz="28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ased on</a:t>
            </a:r>
          </a:p>
          <a:p>
            <a:r>
              <a:rPr lang="en-US" altLang="en-US" sz="4400" b="1" u="sng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Emotions</a:t>
            </a:r>
            <a:endParaRPr lang="ko-Kore-KR" altLang="en-US" sz="24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8D16CC-846F-164B-904C-888E442B0C14}"/>
              </a:ext>
            </a:extLst>
          </p:cNvPr>
          <p:cNvSpPr/>
          <p:nvPr/>
        </p:nvSpPr>
        <p:spPr>
          <a:xfrm>
            <a:off x="5595241" y="4487554"/>
            <a:ext cx="4395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Business Proposal for </a:t>
            </a:r>
            <a:r>
              <a:rPr lang="en-US" altLang="ko-Kore-KR" sz="16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2021</a:t>
            </a:r>
            <a:endParaRPr lang="ko-Kore-KR" altLang="en-US" sz="1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4C4F5A-CD66-1A46-AB27-CAE58522F00D}"/>
              </a:ext>
            </a:extLst>
          </p:cNvPr>
          <p:cNvSpPr/>
          <p:nvPr/>
        </p:nvSpPr>
        <p:spPr>
          <a:xfrm>
            <a:off x="5595241" y="4888507"/>
            <a:ext cx="5432262" cy="796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This project was produced using the movie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</a:rPr>
              <a:t>api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 provided by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</a:rPr>
              <a:t>Torrento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</a:rPr>
              <a:t>api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I used the free </a:t>
            </a:r>
            <a:r>
              <a:rPr lang="en-US" altLang="ko-KR" sz="800" dirty="0" err="1">
                <a:solidFill>
                  <a:schemeClr val="bg1">
                    <a:lumMod val="75000"/>
                  </a:schemeClr>
                </a:solidFill>
              </a:rPr>
              <a:t>postgresql</a:t>
            </a: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 BD, there is a limit to the capacity.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But it is a project that is of great significance in that I made a website with machine learning as the core.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88870E-3DC3-4E91-B032-9BC2590FC5DA}"/>
              </a:ext>
            </a:extLst>
          </p:cNvPr>
          <p:cNvSpPr/>
          <p:nvPr/>
        </p:nvSpPr>
        <p:spPr>
          <a:xfrm>
            <a:off x="946969" y="954172"/>
            <a:ext cx="4296856" cy="5489694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A00914-DECC-4763-814E-DEB8BC4D81B8}"/>
              </a:ext>
            </a:extLst>
          </p:cNvPr>
          <p:cNvSpPr/>
          <p:nvPr/>
        </p:nvSpPr>
        <p:spPr>
          <a:xfrm>
            <a:off x="1048974" y="140816"/>
            <a:ext cx="49880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2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Goal</a:t>
            </a:r>
            <a:endParaRPr lang="ko-Kore-KR" altLang="en-US" sz="22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B42D4E-0F1E-4E72-8ED5-18BA54824404}"/>
              </a:ext>
            </a:extLst>
          </p:cNvPr>
          <p:cNvSpPr/>
          <p:nvPr/>
        </p:nvSpPr>
        <p:spPr>
          <a:xfrm>
            <a:off x="607694" y="140816"/>
            <a:ext cx="5863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2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01</a:t>
            </a:r>
            <a:endParaRPr lang="ko-Kore-KR" altLang="en-US" sz="22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71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590B1D9-49F1-7945-990C-EED02FCDB895}"/>
              </a:ext>
            </a:extLst>
          </p:cNvPr>
          <p:cNvSpPr/>
          <p:nvPr/>
        </p:nvSpPr>
        <p:spPr>
          <a:xfrm>
            <a:off x="0" y="-1"/>
            <a:ext cx="5106375" cy="685799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C55E35F-3BA2-1041-B1DA-21D5349190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D5F37EF-C698-AC48-BFAF-AD2703A9CD9D}"/>
              </a:ext>
            </a:extLst>
          </p:cNvPr>
          <p:cNvSpPr/>
          <p:nvPr/>
        </p:nvSpPr>
        <p:spPr>
          <a:xfrm>
            <a:off x="3272167" y="4215356"/>
            <a:ext cx="7401242" cy="16748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FBB9AD-A5AA-5943-99BF-CEB9CFC4C90F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7C68DA-0603-2F4A-8603-F025F0C4160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43E2BEB-FABF-C043-96B4-5DE7BF54F8C5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E75D71-F41B-6F4E-83DF-2AFDA8F048D0}"/>
              </a:ext>
            </a:extLst>
          </p:cNvPr>
          <p:cNvSpPr/>
          <p:nvPr/>
        </p:nvSpPr>
        <p:spPr>
          <a:xfrm>
            <a:off x="3272168" y="4215357"/>
            <a:ext cx="7401242" cy="1674804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108DAB-7868-C140-A7B2-229035CF4BD6}"/>
              </a:ext>
            </a:extLst>
          </p:cNvPr>
          <p:cNvSpPr/>
          <p:nvPr/>
        </p:nvSpPr>
        <p:spPr>
          <a:xfrm>
            <a:off x="3272166" y="4514149"/>
            <a:ext cx="74012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Recommended according to my </a:t>
            </a:r>
            <a:r>
              <a:rPr lang="en-US" altLang="ko-KR" sz="3200" b="1" dirty="0">
                <a:solidFill>
                  <a:srgbClr val="FFC000"/>
                </a:solidFill>
                <a:latin typeface="+mj-lt"/>
                <a:cs typeface="Calibri" panose="02000000000000000000" pitchFamily="2" charset="0"/>
              </a:rPr>
              <a:t>mood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Is there no </a:t>
            </a:r>
            <a:r>
              <a:rPr lang="en-US" altLang="ko-KR" sz="3200" b="1" dirty="0">
                <a:solidFill>
                  <a:srgbClr val="FFC000"/>
                </a:solidFill>
                <a:latin typeface="+mj-lt"/>
                <a:cs typeface="Calibri" panose="02000000000000000000" pitchFamily="2" charset="0"/>
              </a:rPr>
              <a:t>movie site?</a:t>
            </a:r>
            <a:endParaRPr lang="ko-Kore-KR" altLang="en-US" sz="1600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6A1BA-265E-4460-BBC1-0BDAF5A1CE1D}"/>
              </a:ext>
            </a:extLst>
          </p:cNvPr>
          <p:cNvSpPr/>
          <p:nvPr/>
        </p:nvSpPr>
        <p:spPr>
          <a:xfrm>
            <a:off x="6676076" y="2172479"/>
            <a:ext cx="3841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How to develop Web Application</a:t>
            </a:r>
          </a:p>
          <a:p>
            <a:pPr algn="r"/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a business plan for </a:t>
            </a:r>
            <a:r>
              <a:rPr lang="en-US" altLang="ko-Kore-KR" sz="14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2021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6DC3E-FF54-4ACB-8E65-5785F71E96C7}"/>
              </a:ext>
            </a:extLst>
          </p:cNvPr>
          <p:cNvSpPr/>
          <p:nvPr/>
        </p:nvSpPr>
        <p:spPr>
          <a:xfrm>
            <a:off x="1233015" y="765366"/>
            <a:ext cx="49880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2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Why did you make it?</a:t>
            </a:r>
            <a:endParaRPr lang="ko-Kore-KR" altLang="en-US" sz="22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CFB77-387A-4007-B59E-EB0370ECDA0B}"/>
              </a:ext>
            </a:extLst>
          </p:cNvPr>
          <p:cNvSpPr/>
          <p:nvPr/>
        </p:nvSpPr>
        <p:spPr>
          <a:xfrm>
            <a:off x="791735" y="765366"/>
            <a:ext cx="5863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2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02</a:t>
            </a:r>
            <a:endParaRPr lang="ko-Kore-KR" altLang="en-US" sz="22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768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0015702E-AC04-504C-A22E-EA4A72DD5A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789E6B-04B9-2849-A328-43A4C1A2717A}"/>
              </a:ext>
            </a:extLst>
          </p:cNvPr>
          <p:cNvSpPr/>
          <p:nvPr/>
        </p:nvSpPr>
        <p:spPr>
          <a:xfrm>
            <a:off x="0" y="0"/>
            <a:ext cx="6095990" cy="6857999"/>
          </a:xfrm>
          <a:prstGeom prst="rect">
            <a:avLst/>
          </a:prstGeom>
          <a:solidFill>
            <a:schemeClr val="accent4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C27165-B78D-7340-9CD0-9FAE56820F95}"/>
              </a:ext>
            </a:extLst>
          </p:cNvPr>
          <p:cNvSpPr/>
          <p:nvPr/>
        </p:nvSpPr>
        <p:spPr>
          <a:xfrm>
            <a:off x="734071" y="684152"/>
            <a:ext cx="4681076" cy="548969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BACA90-CAA6-7540-8BEC-59B16D5D06F1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5C5B85-A169-A74B-9B36-C2CDB63B0C13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214F7433-809C-B84A-961F-C3BAF397C8F3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7913D5-8E74-884A-9F6E-E95B8B2B0D75}"/>
              </a:ext>
            </a:extLst>
          </p:cNvPr>
          <p:cNvSpPr/>
          <p:nvPr/>
        </p:nvSpPr>
        <p:spPr>
          <a:xfrm>
            <a:off x="1128156" y="1050152"/>
            <a:ext cx="10053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40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Machine</a:t>
            </a:r>
          </a:p>
          <a:p>
            <a:r>
              <a:rPr lang="en-US" altLang="ko-Kore-KR" sz="40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Learning</a:t>
            </a:r>
            <a:endParaRPr lang="en-US" altLang="ko-Kore-KR" sz="4000" b="1" dirty="0">
              <a:solidFill>
                <a:schemeClr val="bg2">
                  <a:lumMod val="75000"/>
                </a:schemeClr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en-US" sz="4000" b="1" dirty="0" err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Techinque</a:t>
            </a:r>
            <a:endParaRPr lang="ko-Kore-KR" altLang="en-US" sz="2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D90BB-5E37-284F-B839-A5A6CD0E119F}"/>
              </a:ext>
            </a:extLst>
          </p:cNvPr>
          <p:cNvSpPr/>
          <p:nvPr/>
        </p:nvSpPr>
        <p:spPr>
          <a:xfrm>
            <a:off x="701646" y="684153"/>
            <a:ext cx="4713501" cy="5489694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62FFEDE-1D71-CC4B-8801-3DF786ABDCA5}"/>
              </a:ext>
            </a:extLst>
          </p:cNvPr>
          <p:cNvGrpSpPr/>
          <p:nvPr/>
        </p:nvGrpSpPr>
        <p:grpSpPr>
          <a:xfrm>
            <a:off x="1264704" y="4903952"/>
            <a:ext cx="444541" cy="444541"/>
            <a:chOff x="5109788" y="3806825"/>
            <a:chExt cx="846137" cy="846137"/>
          </a:xfrm>
          <a:solidFill>
            <a:schemeClr val="accent1"/>
          </a:solidFill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C8D68-20AE-A74C-98AE-A4328F126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738" y="3914775"/>
              <a:ext cx="630237" cy="628650"/>
            </a:xfrm>
            <a:custGeom>
              <a:avLst/>
              <a:gdLst>
                <a:gd name="T0" fmla="*/ 292 w 583"/>
                <a:gd name="T1" fmla="*/ 582 h 582"/>
                <a:gd name="T2" fmla="*/ 0 w 583"/>
                <a:gd name="T3" fmla="*/ 291 h 582"/>
                <a:gd name="T4" fmla="*/ 292 w 583"/>
                <a:gd name="T5" fmla="*/ 0 h 582"/>
                <a:gd name="T6" fmla="*/ 583 w 583"/>
                <a:gd name="T7" fmla="*/ 291 h 582"/>
                <a:gd name="T8" fmla="*/ 497 w 583"/>
                <a:gd name="T9" fmla="*/ 497 h 582"/>
                <a:gd name="T10" fmla="*/ 477 w 583"/>
                <a:gd name="T11" fmla="*/ 497 h 582"/>
                <a:gd name="T12" fmla="*/ 477 w 583"/>
                <a:gd name="T13" fmla="*/ 477 h 582"/>
                <a:gd name="T14" fmla="*/ 555 w 583"/>
                <a:gd name="T15" fmla="*/ 291 h 582"/>
                <a:gd name="T16" fmla="*/ 292 w 583"/>
                <a:gd name="T17" fmla="*/ 28 h 582"/>
                <a:gd name="T18" fmla="*/ 28 w 583"/>
                <a:gd name="T19" fmla="*/ 291 h 582"/>
                <a:gd name="T20" fmla="*/ 292 w 583"/>
                <a:gd name="T21" fmla="*/ 554 h 582"/>
                <a:gd name="T22" fmla="*/ 424 w 583"/>
                <a:gd name="T23" fmla="*/ 519 h 582"/>
                <a:gd name="T24" fmla="*/ 443 w 583"/>
                <a:gd name="T25" fmla="*/ 524 h 582"/>
                <a:gd name="T26" fmla="*/ 438 w 583"/>
                <a:gd name="T27" fmla="*/ 543 h 582"/>
                <a:gd name="T28" fmla="*/ 292 w 583"/>
                <a:gd name="T29" fmla="*/ 582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3" h="582">
                  <a:moveTo>
                    <a:pt x="292" y="582"/>
                  </a:moveTo>
                  <a:cubicBezTo>
                    <a:pt x="131" y="582"/>
                    <a:pt x="0" y="451"/>
                    <a:pt x="0" y="291"/>
                  </a:cubicBezTo>
                  <a:cubicBezTo>
                    <a:pt x="0" y="131"/>
                    <a:pt x="131" y="0"/>
                    <a:pt x="292" y="0"/>
                  </a:cubicBezTo>
                  <a:cubicBezTo>
                    <a:pt x="452" y="0"/>
                    <a:pt x="583" y="131"/>
                    <a:pt x="583" y="291"/>
                  </a:cubicBezTo>
                  <a:cubicBezTo>
                    <a:pt x="583" y="369"/>
                    <a:pt x="552" y="442"/>
                    <a:pt x="497" y="497"/>
                  </a:cubicBezTo>
                  <a:cubicBezTo>
                    <a:pt x="491" y="502"/>
                    <a:pt x="482" y="502"/>
                    <a:pt x="477" y="497"/>
                  </a:cubicBezTo>
                  <a:cubicBezTo>
                    <a:pt x="472" y="491"/>
                    <a:pt x="472" y="482"/>
                    <a:pt x="477" y="477"/>
                  </a:cubicBezTo>
                  <a:cubicBezTo>
                    <a:pt x="527" y="428"/>
                    <a:pt x="555" y="362"/>
                    <a:pt x="555" y="291"/>
                  </a:cubicBezTo>
                  <a:cubicBezTo>
                    <a:pt x="555" y="146"/>
                    <a:pt x="437" y="28"/>
                    <a:pt x="292" y="28"/>
                  </a:cubicBezTo>
                  <a:cubicBezTo>
                    <a:pt x="146" y="28"/>
                    <a:pt x="28" y="146"/>
                    <a:pt x="28" y="291"/>
                  </a:cubicBezTo>
                  <a:cubicBezTo>
                    <a:pt x="28" y="436"/>
                    <a:pt x="146" y="554"/>
                    <a:pt x="292" y="554"/>
                  </a:cubicBezTo>
                  <a:cubicBezTo>
                    <a:pt x="337" y="554"/>
                    <a:pt x="383" y="542"/>
                    <a:pt x="424" y="519"/>
                  </a:cubicBezTo>
                  <a:cubicBezTo>
                    <a:pt x="431" y="515"/>
                    <a:pt x="439" y="517"/>
                    <a:pt x="443" y="524"/>
                  </a:cubicBezTo>
                  <a:cubicBezTo>
                    <a:pt x="447" y="531"/>
                    <a:pt x="445" y="539"/>
                    <a:pt x="438" y="543"/>
                  </a:cubicBezTo>
                  <a:cubicBezTo>
                    <a:pt x="393" y="569"/>
                    <a:pt x="342" y="582"/>
                    <a:pt x="292" y="5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732826-1272-E04E-9D46-54C8F61A3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9788" y="3806825"/>
              <a:ext cx="846137" cy="846137"/>
            </a:xfrm>
            <a:custGeom>
              <a:avLst/>
              <a:gdLst>
                <a:gd name="T0" fmla="*/ 392 w 784"/>
                <a:gd name="T1" fmla="*/ 784 h 784"/>
                <a:gd name="T2" fmla="*/ 0 w 784"/>
                <a:gd name="T3" fmla="*/ 392 h 784"/>
                <a:gd name="T4" fmla="*/ 188 w 784"/>
                <a:gd name="T5" fmla="*/ 57 h 784"/>
                <a:gd name="T6" fmla="*/ 207 w 784"/>
                <a:gd name="T7" fmla="*/ 62 h 784"/>
                <a:gd name="T8" fmla="*/ 202 w 784"/>
                <a:gd name="T9" fmla="*/ 81 h 784"/>
                <a:gd name="T10" fmla="*/ 28 w 784"/>
                <a:gd name="T11" fmla="*/ 392 h 784"/>
                <a:gd name="T12" fmla="*/ 392 w 784"/>
                <a:gd name="T13" fmla="*/ 756 h 784"/>
                <a:gd name="T14" fmla="*/ 756 w 784"/>
                <a:gd name="T15" fmla="*/ 392 h 784"/>
                <a:gd name="T16" fmla="*/ 392 w 784"/>
                <a:gd name="T17" fmla="*/ 28 h 784"/>
                <a:gd name="T18" fmla="*/ 262 w 784"/>
                <a:gd name="T19" fmla="*/ 51 h 784"/>
                <a:gd name="T20" fmla="*/ 244 w 784"/>
                <a:gd name="T21" fmla="*/ 43 h 784"/>
                <a:gd name="T22" fmla="*/ 252 w 784"/>
                <a:gd name="T23" fmla="*/ 25 h 784"/>
                <a:gd name="T24" fmla="*/ 392 w 784"/>
                <a:gd name="T25" fmla="*/ 0 h 784"/>
                <a:gd name="T26" fmla="*/ 784 w 784"/>
                <a:gd name="T27" fmla="*/ 392 h 784"/>
                <a:gd name="T28" fmla="*/ 392 w 784"/>
                <a:gd name="T29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4" h="784">
                  <a:moveTo>
                    <a:pt x="392" y="784"/>
                  </a:moveTo>
                  <a:cubicBezTo>
                    <a:pt x="176" y="784"/>
                    <a:pt x="0" y="608"/>
                    <a:pt x="0" y="392"/>
                  </a:cubicBezTo>
                  <a:cubicBezTo>
                    <a:pt x="0" y="253"/>
                    <a:pt x="70" y="128"/>
                    <a:pt x="188" y="57"/>
                  </a:cubicBezTo>
                  <a:cubicBezTo>
                    <a:pt x="194" y="53"/>
                    <a:pt x="203" y="55"/>
                    <a:pt x="207" y="62"/>
                  </a:cubicBezTo>
                  <a:cubicBezTo>
                    <a:pt x="211" y="68"/>
                    <a:pt x="209" y="77"/>
                    <a:pt x="202" y="81"/>
                  </a:cubicBezTo>
                  <a:cubicBezTo>
                    <a:pt x="93" y="147"/>
                    <a:pt x="28" y="263"/>
                    <a:pt x="28" y="392"/>
                  </a:cubicBezTo>
                  <a:cubicBezTo>
                    <a:pt x="28" y="593"/>
                    <a:pt x="191" y="756"/>
                    <a:pt x="392" y="756"/>
                  </a:cubicBezTo>
                  <a:cubicBezTo>
                    <a:pt x="593" y="756"/>
                    <a:pt x="756" y="593"/>
                    <a:pt x="756" y="392"/>
                  </a:cubicBezTo>
                  <a:cubicBezTo>
                    <a:pt x="756" y="191"/>
                    <a:pt x="593" y="28"/>
                    <a:pt x="392" y="28"/>
                  </a:cubicBezTo>
                  <a:cubicBezTo>
                    <a:pt x="349" y="28"/>
                    <a:pt x="305" y="36"/>
                    <a:pt x="262" y="51"/>
                  </a:cubicBezTo>
                  <a:cubicBezTo>
                    <a:pt x="254" y="54"/>
                    <a:pt x="246" y="50"/>
                    <a:pt x="244" y="43"/>
                  </a:cubicBezTo>
                  <a:cubicBezTo>
                    <a:pt x="241" y="35"/>
                    <a:pt x="245" y="27"/>
                    <a:pt x="252" y="25"/>
                  </a:cubicBezTo>
                  <a:cubicBezTo>
                    <a:pt x="298" y="8"/>
                    <a:pt x="345" y="0"/>
                    <a:pt x="392" y="0"/>
                  </a:cubicBezTo>
                  <a:cubicBezTo>
                    <a:pt x="608" y="0"/>
                    <a:pt x="784" y="176"/>
                    <a:pt x="784" y="392"/>
                  </a:cubicBezTo>
                  <a:cubicBezTo>
                    <a:pt x="784" y="608"/>
                    <a:pt x="608" y="784"/>
                    <a:pt x="392" y="7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86DF24FD-9943-8141-839B-978AF9F9F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575" y="4121150"/>
              <a:ext cx="209550" cy="114300"/>
            </a:xfrm>
            <a:custGeom>
              <a:avLst/>
              <a:gdLst>
                <a:gd name="T0" fmla="*/ 177 w 193"/>
                <a:gd name="T1" fmla="*/ 105 h 105"/>
                <a:gd name="T2" fmla="*/ 171 w 193"/>
                <a:gd name="T3" fmla="*/ 104 h 105"/>
                <a:gd name="T4" fmla="*/ 10 w 193"/>
                <a:gd name="T5" fmla="*/ 29 h 105"/>
                <a:gd name="T6" fmla="*/ 3 w 193"/>
                <a:gd name="T7" fmla="*/ 10 h 105"/>
                <a:gd name="T8" fmla="*/ 22 w 193"/>
                <a:gd name="T9" fmla="*/ 3 h 105"/>
                <a:gd name="T10" fmla="*/ 183 w 193"/>
                <a:gd name="T11" fmla="*/ 78 h 105"/>
                <a:gd name="T12" fmla="*/ 190 w 193"/>
                <a:gd name="T13" fmla="*/ 97 h 105"/>
                <a:gd name="T14" fmla="*/ 177 w 193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105">
                  <a:moveTo>
                    <a:pt x="177" y="105"/>
                  </a:moveTo>
                  <a:cubicBezTo>
                    <a:pt x="175" y="105"/>
                    <a:pt x="173" y="105"/>
                    <a:pt x="171" y="10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" y="25"/>
                    <a:pt x="0" y="17"/>
                    <a:pt x="3" y="10"/>
                  </a:cubicBezTo>
                  <a:cubicBezTo>
                    <a:pt x="7" y="3"/>
                    <a:pt x="15" y="0"/>
                    <a:pt x="22" y="3"/>
                  </a:cubicBezTo>
                  <a:cubicBezTo>
                    <a:pt x="183" y="78"/>
                    <a:pt x="183" y="78"/>
                    <a:pt x="183" y="78"/>
                  </a:cubicBezTo>
                  <a:cubicBezTo>
                    <a:pt x="190" y="82"/>
                    <a:pt x="193" y="90"/>
                    <a:pt x="190" y="97"/>
                  </a:cubicBezTo>
                  <a:cubicBezTo>
                    <a:pt x="187" y="102"/>
                    <a:pt x="182" y="105"/>
                    <a:pt x="177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C7EC231A-4CE7-0445-8898-E086813DA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588" y="4141788"/>
              <a:ext cx="122237" cy="84137"/>
            </a:xfrm>
            <a:custGeom>
              <a:avLst/>
              <a:gdLst>
                <a:gd name="T0" fmla="*/ 16 w 113"/>
                <a:gd name="T1" fmla="*/ 79 h 79"/>
                <a:gd name="T2" fmla="*/ 4 w 113"/>
                <a:gd name="T3" fmla="*/ 72 h 79"/>
                <a:gd name="T4" fmla="*/ 9 w 113"/>
                <a:gd name="T5" fmla="*/ 53 h 79"/>
                <a:gd name="T6" fmla="*/ 90 w 113"/>
                <a:gd name="T7" fmla="*/ 4 h 79"/>
                <a:gd name="T8" fmla="*/ 109 w 113"/>
                <a:gd name="T9" fmla="*/ 9 h 79"/>
                <a:gd name="T10" fmla="*/ 104 w 113"/>
                <a:gd name="T11" fmla="*/ 28 h 79"/>
                <a:gd name="T12" fmla="*/ 23 w 113"/>
                <a:gd name="T13" fmla="*/ 77 h 79"/>
                <a:gd name="T14" fmla="*/ 16 w 113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79">
                  <a:moveTo>
                    <a:pt x="16" y="79"/>
                  </a:moveTo>
                  <a:cubicBezTo>
                    <a:pt x="11" y="79"/>
                    <a:pt x="7" y="77"/>
                    <a:pt x="4" y="72"/>
                  </a:cubicBezTo>
                  <a:cubicBezTo>
                    <a:pt x="0" y="66"/>
                    <a:pt x="2" y="57"/>
                    <a:pt x="9" y="53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6" y="0"/>
                    <a:pt x="105" y="2"/>
                    <a:pt x="109" y="9"/>
                  </a:cubicBezTo>
                  <a:cubicBezTo>
                    <a:pt x="113" y="15"/>
                    <a:pt x="111" y="24"/>
                    <a:pt x="104" y="28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1" y="78"/>
                    <a:pt x="18" y="79"/>
                    <a:pt x="1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EC2D851-7C18-5646-9609-2A5F4E039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238" y="4240213"/>
              <a:ext cx="128587" cy="188912"/>
            </a:xfrm>
            <a:custGeom>
              <a:avLst/>
              <a:gdLst>
                <a:gd name="T0" fmla="*/ 103 w 119"/>
                <a:gd name="T1" fmla="*/ 174 h 174"/>
                <a:gd name="T2" fmla="*/ 91 w 119"/>
                <a:gd name="T3" fmla="*/ 167 h 174"/>
                <a:gd name="T4" fmla="*/ 4 w 119"/>
                <a:gd name="T5" fmla="*/ 23 h 174"/>
                <a:gd name="T6" fmla="*/ 9 w 119"/>
                <a:gd name="T7" fmla="*/ 4 h 174"/>
                <a:gd name="T8" fmla="*/ 28 w 119"/>
                <a:gd name="T9" fmla="*/ 9 h 174"/>
                <a:gd name="T10" fmla="*/ 115 w 119"/>
                <a:gd name="T11" fmla="*/ 153 h 174"/>
                <a:gd name="T12" fmla="*/ 110 w 119"/>
                <a:gd name="T13" fmla="*/ 172 h 174"/>
                <a:gd name="T14" fmla="*/ 103 w 119"/>
                <a:gd name="T1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74">
                  <a:moveTo>
                    <a:pt x="103" y="174"/>
                  </a:moveTo>
                  <a:cubicBezTo>
                    <a:pt x="98" y="174"/>
                    <a:pt x="94" y="172"/>
                    <a:pt x="91" y="167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7"/>
                    <a:pt x="2" y="8"/>
                    <a:pt x="9" y="4"/>
                  </a:cubicBezTo>
                  <a:cubicBezTo>
                    <a:pt x="15" y="0"/>
                    <a:pt x="24" y="2"/>
                    <a:pt x="28" y="9"/>
                  </a:cubicBezTo>
                  <a:cubicBezTo>
                    <a:pt x="115" y="153"/>
                    <a:pt x="115" y="153"/>
                    <a:pt x="115" y="153"/>
                  </a:cubicBezTo>
                  <a:cubicBezTo>
                    <a:pt x="119" y="159"/>
                    <a:pt x="117" y="168"/>
                    <a:pt x="110" y="172"/>
                  </a:cubicBezTo>
                  <a:cubicBezTo>
                    <a:pt x="108" y="173"/>
                    <a:pt x="105" y="174"/>
                    <a:pt x="103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4971C210-B27C-E64D-81D2-0A41C0E02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5550" y="4192588"/>
              <a:ext cx="74612" cy="74612"/>
            </a:xfrm>
            <a:custGeom>
              <a:avLst/>
              <a:gdLst>
                <a:gd name="T0" fmla="*/ 35 w 69"/>
                <a:gd name="T1" fmla="*/ 0 h 70"/>
                <a:gd name="T2" fmla="*/ 0 w 69"/>
                <a:gd name="T3" fmla="*/ 35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35 w 69"/>
                <a:gd name="T11" fmla="*/ 49 h 70"/>
                <a:gd name="T12" fmla="*/ 21 w 69"/>
                <a:gd name="T13" fmla="*/ 35 h 70"/>
                <a:gd name="T14" fmla="*/ 35 w 69"/>
                <a:gd name="T15" fmla="*/ 21 h 70"/>
                <a:gd name="T16" fmla="*/ 48 w 69"/>
                <a:gd name="T17" fmla="*/ 35 h 70"/>
                <a:gd name="T18" fmla="*/ 35 w 69"/>
                <a:gd name="T19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5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35" y="49"/>
                  </a:moveTo>
                  <a:cubicBezTo>
                    <a:pt x="27" y="49"/>
                    <a:pt x="21" y="42"/>
                    <a:pt x="21" y="35"/>
                  </a:cubicBezTo>
                  <a:cubicBezTo>
                    <a:pt x="21" y="27"/>
                    <a:pt x="27" y="21"/>
                    <a:pt x="35" y="21"/>
                  </a:cubicBezTo>
                  <a:cubicBezTo>
                    <a:pt x="42" y="21"/>
                    <a:pt x="48" y="27"/>
                    <a:pt x="48" y="35"/>
                  </a:cubicBezTo>
                  <a:cubicBezTo>
                    <a:pt x="48" y="42"/>
                    <a:pt x="42" y="49"/>
                    <a:pt x="3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CF52C636-4585-6041-B319-C048899DD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838" y="3954463"/>
              <a:ext cx="30162" cy="65087"/>
            </a:xfrm>
            <a:custGeom>
              <a:avLst/>
              <a:gdLst>
                <a:gd name="T0" fmla="*/ 14 w 28"/>
                <a:gd name="T1" fmla="*/ 60 h 60"/>
                <a:gd name="T2" fmla="*/ 0 w 28"/>
                <a:gd name="T3" fmla="*/ 46 h 60"/>
                <a:gd name="T4" fmla="*/ 0 w 28"/>
                <a:gd name="T5" fmla="*/ 14 h 60"/>
                <a:gd name="T6" fmla="*/ 14 w 28"/>
                <a:gd name="T7" fmla="*/ 0 h 60"/>
                <a:gd name="T8" fmla="*/ 28 w 28"/>
                <a:gd name="T9" fmla="*/ 14 h 60"/>
                <a:gd name="T10" fmla="*/ 28 w 28"/>
                <a:gd name="T11" fmla="*/ 46 h 60"/>
                <a:gd name="T12" fmla="*/ 14 w 28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0">
                  <a:moveTo>
                    <a:pt x="14" y="60"/>
                  </a:moveTo>
                  <a:cubicBezTo>
                    <a:pt x="6" y="60"/>
                    <a:pt x="0" y="54"/>
                    <a:pt x="0" y="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54"/>
                    <a:pt x="22" y="60"/>
                    <a:pt x="1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D55ABC83-8D0A-0240-AD39-A291B21B0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838" y="4438650"/>
              <a:ext cx="30162" cy="65087"/>
            </a:xfrm>
            <a:custGeom>
              <a:avLst/>
              <a:gdLst>
                <a:gd name="T0" fmla="*/ 14 w 28"/>
                <a:gd name="T1" fmla="*/ 60 h 60"/>
                <a:gd name="T2" fmla="*/ 0 w 28"/>
                <a:gd name="T3" fmla="*/ 46 h 60"/>
                <a:gd name="T4" fmla="*/ 0 w 28"/>
                <a:gd name="T5" fmla="*/ 14 h 60"/>
                <a:gd name="T6" fmla="*/ 14 w 28"/>
                <a:gd name="T7" fmla="*/ 0 h 60"/>
                <a:gd name="T8" fmla="*/ 28 w 28"/>
                <a:gd name="T9" fmla="*/ 14 h 60"/>
                <a:gd name="T10" fmla="*/ 28 w 28"/>
                <a:gd name="T11" fmla="*/ 46 h 60"/>
                <a:gd name="T12" fmla="*/ 14 w 28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0">
                  <a:moveTo>
                    <a:pt x="14" y="60"/>
                  </a:moveTo>
                  <a:cubicBezTo>
                    <a:pt x="6" y="60"/>
                    <a:pt x="0" y="54"/>
                    <a:pt x="0" y="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54"/>
                    <a:pt x="22" y="60"/>
                    <a:pt x="1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512235C1-400E-E442-A8D5-1CFCC8081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025" y="4214813"/>
              <a:ext cx="63500" cy="30162"/>
            </a:xfrm>
            <a:custGeom>
              <a:avLst/>
              <a:gdLst>
                <a:gd name="T0" fmla="*/ 46 w 60"/>
                <a:gd name="T1" fmla="*/ 28 h 28"/>
                <a:gd name="T2" fmla="*/ 14 w 60"/>
                <a:gd name="T3" fmla="*/ 28 h 28"/>
                <a:gd name="T4" fmla="*/ 0 w 60"/>
                <a:gd name="T5" fmla="*/ 14 h 28"/>
                <a:gd name="T6" fmla="*/ 14 w 60"/>
                <a:gd name="T7" fmla="*/ 0 h 28"/>
                <a:gd name="T8" fmla="*/ 46 w 60"/>
                <a:gd name="T9" fmla="*/ 0 h 28"/>
                <a:gd name="T10" fmla="*/ 60 w 60"/>
                <a:gd name="T11" fmla="*/ 14 h 28"/>
                <a:gd name="T12" fmla="*/ 46 w 6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">
                  <a:moveTo>
                    <a:pt x="4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0"/>
                    <a:pt x="60" y="6"/>
                    <a:pt x="60" y="14"/>
                  </a:cubicBezTo>
                  <a:cubicBezTo>
                    <a:pt x="60" y="22"/>
                    <a:pt x="54" y="28"/>
                    <a:pt x="4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CA60532-40E3-5742-9014-4598F59AF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013" y="4214813"/>
              <a:ext cx="65087" cy="30162"/>
            </a:xfrm>
            <a:custGeom>
              <a:avLst/>
              <a:gdLst>
                <a:gd name="T0" fmla="*/ 46 w 60"/>
                <a:gd name="T1" fmla="*/ 28 h 28"/>
                <a:gd name="T2" fmla="*/ 14 w 60"/>
                <a:gd name="T3" fmla="*/ 28 h 28"/>
                <a:gd name="T4" fmla="*/ 0 w 60"/>
                <a:gd name="T5" fmla="*/ 14 h 28"/>
                <a:gd name="T6" fmla="*/ 14 w 60"/>
                <a:gd name="T7" fmla="*/ 0 h 28"/>
                <a:gd name="T8" fmla="*/ 46 w 60"/>
                <a:gd name="T9" fmla="*/ 0 h 28"/>
                <a:gd name="T10" fmla="*/ 60 w 60"/>
                <a:gd name="T11" fmla="*/ 14 h 28"/>
                <a:gd name="T12" fmla="*/ 46 w 6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">
                  <a:moveTo>
                    <a:pt x="4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0"/>
                    <a:pt x="60" y="6"/>
                    <a:pt x="60" y="14"/>
                  </a:cubicBezTo>
                  <a:cubicBezTo>
                    <a:pt x="60" y="22"/>
                    <a:pt x="54" y="28"/>
                    <a:pt x="4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2F858E3-80A2-624E-9484-B7A3F2AA5438}"/>
              </a:ext>
            </a:extLst>
          </p:cNvPr>
          <p:cNvGrpSpPr/>
          <p:nvPr/>
        </p:nvGrpSpPr>
        <p:grpSpPr>
          <a:xfrm>
            <a:off x="1260951" y="3855679"/>
            <a:ext cx="452047" cy="468728"/>
            <a:chOff x="3367561" y="3794125"/>
            <a:chExt cx="860425" cy="892175"/>
          </a:xfrm>
          <a:solidFill>
            <a:schemeClr val="accent1"/>
          </a:solidFill>
        </p:grpSpPr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3D37606A-2B21-E640-B523-BB8D980E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861" y="4473575"/>
              <a:ext cx="120650" cy="192087"/>
            </a:xfrm>
            <a:custGeom>
              <a:avLst/>
              <a:gdLst>
                <a:gd name="T0" fmla="*/ 56 w 112"/>
                <a:gd name="T1" fmla="*/ 177 h 177"/>
                <a:gd name="T2" fmla="*/ 0 w 112"/>
                <a:gd name="T3" fmla="*/ 121 h 177"/>
                <a:gd name="T4" fmla="*/ 0 w 112"/>
                <a:gd name="T5" fmla="*/ 14 h 177"/>
                <a:gd name="T6" fmla="*/ 14 w 112"/>
                <a:gd name="T7" fmla="*/ 0 h 177"/>
                <a:gd name="T8" fmla="*/ 28 w 112"/>
                <a:gd name="T9" fmla="*/ 14 h 177"/>
                <a:gd name="T10" fmla="*/ 28 w 112"/>
                <a:gd name="T11" fmla="*/ 121 h 177"/>
                <a:gd name="T12" fmla="*/ 56 w 112"/>
                <a:gd name="T13" fmla="*/ 149 h 177"/>
                <a:gd name="T14" fmla="*/ 84 w 112"/>
                <a:gd name="T15" fmla="*/ 121 h 177"/>
                <a:gd name="T16" fmla="*/ 84 w 112"/>
                <a:gd name="T17" fmla="*/ 14 h 177"/>
                <a:gd name="T18" fmla="*/ 98 w 112"/>
                <a:gd name="T19" fmla="*/ 0 h 177"/>
                <a:gd name="T20" fmla="*/ 112 w 112"/>
                <a:gd name="T21" fmla="*/ 14 h 177"/>
                <a:gd name="T22" fmla="*/ 112 w 112"/>
                <a:gd name="T23" fmla="*/ 121 h 177"/>
                <a:gd name="T24" fmla="*/ 56 w 112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77">
                  <a:moveTo>
                    <a:pt x="56" y="177"/>
                  </a:moveTo>
                  <a:cubicBezTo>
                    <a:pt x="25" y="177"/>
                    <a:pt x="0" y="152"/>
                    <a:pt x="0" y="1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6"/>
                    <a:pt x="41" y="149"/>
                    <a:pt x="56" y="149"/>
                  </a:cubicBezTo>
                  <a:cubicBezTo>
                    <a:pt x="72" y="149"/>
                    <a:pt x="84" y="137"/>
                    <a:pt x="84" y="121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6"/>
                    <a:pt x="90" y="0"/>
                    <a:pt x="98" y="0"/>
                  </a:cubicBezTo>
                  <a:cubicBezTo>
                    <a:pt x="106" y="0"/>
                    <a:pt x="112" y="6"/>
                    <a:pt x="112" y="14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112" y="152"/>
                    <a:pt x="87" y="177"/>
                    <a:pt x="56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B6D8AB35-3C9B-1240-B77F-28A8A9FEF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848" y="4468813"/>
              <a:ext cx="223837" cy="217487"/>
            </a:xfrm>
            <a:custGeom>
              <a:avLst/>
              <a:gdLst>
                <a:gd name="T0" fmla="*/ 60 w 206"/>
                <a:gd name="T1" fmla="*/ 202 h 202"/>
                <a:gd name="T2" fmla="*/ 18 w 206"/>
                <a:gd name="T3" fmla="*/ 184 h 202"/>
                <a:gd name="T4" fmla="*/ 18 w 206"/>
                <a:gd name="T5" fmla="*/ 184 h 202"/>
                <a:gd name="T6" fmla="*/ 0 w 206"/>
                <a:gd name="T7" fmla="*/ 140 h 202"/>
                <a:gd name="T8" fmla="*/ 13 w 206"/>
                <a:gd name="T9" fmla="*/ 110 h 202"/>
                <a:gd name="T10" fmla="*/ 118 w 206"/>
                <a:gd name="T11" fmla="*/ 5 h 202"/>
                <a:gd name="T12" fmla="*/ 138 w 206"/>
                <a:gd name="T13" fmla="*/ 5 h 202"/>
                <a:gd name="T14" fmla="*/ 138 w 206"/>
                <a:gd name="T15" fmla="*/ 25 h 202"/>
                <a:gd name="T16" fmla="*/ 33 w 206"/>
                <a:gd name="T17" fmla="*/ 130 h 202"/>
                <a:gd name="T18" fmla="*/ 33 w 206"/>
                <a:gd name="T19" fmla="*/ 130 h 202"/>
                <a:gd name="T20" fmla="*/ 28 w 206"/>
                <a:gd name="T21" fmla="*/ 141 h 202"/>
                <a:gd name="T22" fmla="*/ 38 w 206"/>
                <a:gd name="T23" fmla="*/ 164 h 202"/>
                <a:gd name="T24" fmla="*/ 61 w 206"/>
                <a:gd name="T25" fmla="*/ 174 h 202"/>
                <a:gd name="T26" fmla="*/ 72 w 206"/>
                <a:gd name="T27" fmla="*/ 169 h 202"/>
                <a:gd name="T28" fmla="*/ 72 w 206"/>
                <a:gd name="T29" fmla="*/ 169 h 202"/>
                <a:gd name="T30" fmla="*/ 181 w 206"/>
                <a:gd name="T31" fmla="*/ 61 h 202"/>
                <a:gd name="T32" fmla="*/ 201 w 206"/>
                <a:gd name="T33" fmla="*/ 61 h 202"/>
                <a:gd name="T34" fmla="*/ 201 w 206"/>
                <a:gd name="T35" fmla="*/ 81 h 202"/>
                <a:gd name="T36" fmla="*/ 92 w 206"/>
                <a:gd name="T37" fmla="*/ 189 h 202"/>
                <a:gd name="T38" fmla="*/ 62 w 206"/>
                <a:gd name="T39" fmla="*/ 202 h 202"/>
                <a:gd name="T40" fmla="*/ 60 w 206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2">
                  <a:moveTo>
                    <a:pt x="60" y="202"/>
                  </a:moveTo>
                  <a:cubicBezTo>
                    <a:pt x="46" y="202"/>
                    <a:pt x="30" y="196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6" y="171"/>
                    <a:pt x="0" y="155"/>
                    <a:pt x="0" y="140"/>
                  </a:cubicBezTo>
                  <a:cubicBezTo>
                    <a:pt x="0" y="128"/>
                    <a:pt x="5" y="118"/>
                    <a:pt x="13" y="11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24" y="0"/>
                    <a:pt x="132" y="0"/>
                    <a:pt x="138" y="5"/>
                  </a:cubicBezTo>
                  <a:cubicBezTo>
                    <a:pt x="143" y="11"/>
                    <a:pt x="143" y="19"/>
                    <a:pt x="138" y="25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0" y="133"/>
                    <a:pt x="28" y="136"/>
                    <a:pt x="28" y="141"/>
                  </a:cubicBezTo>
                  <a:cubicBezTo>
                    <a:pt x="28" y="149"/>
                    <a:pt x="31" y="157"/>
                    <a:pt x="38" y="164"/>
                  </a:cubicBezTo>
                  <a:cubicBezTo>
                    <a:pt x="45" y="171"/>
                    <a:pt x="53" y="174"/>
                    <a:pt x="61" y="174"/>
                  </a:cubicBezTo>
                  <a:cubicBezTo>
                    <a:pt x="66" y="174"/>
                    <a:pt x="69" y="172"/>
                    <a:pt x="72" y="169"/>
                  </a:cubicBezTo>
                  <a:cubicBezTo>
                    <a:pt x="72" y="169"/>
                    <a:pt x="72" y="169"/>
                    <a:pt x="72" y="169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87" y="56"/>
                    <a:pt x="196" y="56"/>
                    <a:pt x="201" y="61"/>
                  </a:cubicBezTo>
                  <a:cubicBezTo>
                    <a:pt x="206" y="67"/>
                    <a:pt x="206" y="76"/>
                    <a:pt x="201" y="81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84" y="197"/>
                    <a:pt x="74" y="202"/>
                    <a:pt x="62" y="202"/>
                  </a:cubicBezTo>
                  <a:cubicBezTo>
                    <a:pt x="61" y="202"/>
                    <a:pt x="61" y="202"/>
                    <a:pt x="6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2B99EEEB-5EF5-D241-9F23-A123597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211" y="4468813"/>
              <a:ext cx="220662" cy="217487"/>
            </a:xfrm>
            <a:custGeom>
              <a:avLst/>
              <a:gdLst>
                <a:gd name="T0" fmla="*/ 145 w 205"/>
                <a:gd name="T1" fmla="*/ 202 h 202"/>
                <a:gd name="T2" fmla="*/ 144 w 205"/>
                <a:gd name="T3" fmla="*/ 202 h 202"/>
                <a:gd name="T4" fmla="*/ 113 w 205"/>
                <a:gd name="T5" fmla="*/ 189 h 202"/>
                <a:gd name="T6" fmla="*/ 5 w 205"/>
                <a:gd name="T7" fmla="*/ 81 h 202"/>
                <a:gd name="T8" fmla="*/ 5 w 205"/>
                <a:gd name="T9" fmla="*/ 61 h 202"/>
                <a:gd name="T10" fmla="*/ 25 w 205"/>
                <a:gd name="T11" fmla="*/ 61 h 202"/>
                <a:gd name="T12" fmla="*/ 133 w 205"/>
                <a:gd name="T13" fmla="*/ 169 h 202"/>
                <a:gd name="T14" fmla="*/ 133 w 205"/>
                <a:gd name="T15" fmla="*/ 169 h 202"/>
                <a:gd name="T16" fmla="*/ 145 w 205"/>
                <a:gd name="T17" fmla="*/ 174 h 202"/>
                <a:gd name="T18" fmla="*/ 167 w 205"/>
                <a:gd name="T19" fmla="*/ 164 h 202"/>
                <a:gd name="T20" fmla="*/ 177 w 205"/>
                <a:gd name="T21" fmla="*/ 141 h 202"/>
                <a:gd name="T22" fmla="*/ 172 w 205"/>
                <a:gd name="T23" fmla="*/ 130 h 202"/>
                <a:gd name="T24" fmla="*/ 172 w 205"/>
                <a:gd name="T25" fmla="*/ 130 h 202"/>
                <a:gd name="T26" fmla="*/ 68 w 205"/>
                <a:gd name="T27" fmla="*/ 25 h 202"/>
                <a:gd name="T28" fmla="*/ 68 w 205"/>
                <a:gd name="T29" fmla="*/ 5 h 202"/>
                <a:gd name="T30" fmla="*/ 88 w 205"/>
                <a:gd name="T31" fmla="*/ 5 h 202"/>
                <a:gd name="T32" fmla="*/ 192 w 205"/>
                <a:gd name="T33" fmla="*/ 110 h 202"/>
                <a:gd name="T34" fmla="*/ 205 w 205"/>
                <a:gd name="T35" fmla="*/ 140 h 202"/>
                <a:gd name="T36" fmla="*/ 187 w 205"/>
                <a:gd name="T37" fmla="*/ 184 h 202"/>
                <a:gd name="T38" fmla="*/ 187 w 205"/>
                <a:gd name="T39" fmla="*/ 184 h 202"/>
                <a:gd name="T40" fmla="*/ 145 w 205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202">
                  <a:moveTo>
                    <a:pt x="145" y="202"/>
                  </a:moveTo>
                  <a:cubicBezTo>
                    <a:pt x="145" y="202"/>
                    <a:pt x="144" y="202"/>
                    <a:pt x="144" y="202"/>
                  </a:cubicBezTo>
                  <a:cubicBezTo>
                    <a:pt x="132" y="202"/>
                    <a:pt x="121" y="197"/>
                    <a:pt x="113" y="18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0" y="75"/>
                    <a:pt x="0" y="67"/>
                    <a:pt x="5" y="61"/>
                  </a:cubicBezTo>
                  <a:cubicBezTo>
                    <a:pt x="11" y="56"/>
                    <a:pt x="19" y="56"/>
                    <a:pt x="25" y="61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7" y="173"/>
                    <a:pt x="141" y="174"/>
                    <a:pt x="145" y="174"/>
                  </a:cubicBezTo>
                  <a:cubicBezTo>
                    <a:pt x="152" y="174"/>
                    <a:pt x="161" y="170"/>
                    <a:pt x="167" y="164"/>
                  </a:cubicBezTo>
                  <a:cubicBezTo>
                    <a:pt x="173" y="157"/>
                    <a:pt x="177" y="149"/>
                    <a:pt x="177" y="141"/>
                  </a:cubicBezTo>
                  <a:cubicBezTo>
                    <a:pt x="177" y="136"/>
                    <a:pt x="175" y="133"/>
                    <a:pt x="172" y="130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3" y="19"/>
                    <a:pt x="63" y="10"/>
                    <a:pt x="68" y="5"/>
                  </a:cubicBezTo>
                  <a:cubicBezTo>
                    <a:pt x="74" y="0"/>
                    <a:pt x="83" y="0"/>
                    <a:pt x="88" y="5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200" y="118"/>
                    <a:pt x="205" y="128"/>
                    <a:pt x="205" y="140"/>
                  </a:cubicBezTo>
                  <a:cubicBezTo>
                    <a:pt x="205" y="155"/>
                    <a:pt x="199" y="171"/>
                    <a:pt x="187" y="184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76" y="195"/>
                    <a:pt x="160" y="202"/>
                    <a:pt x="145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9BAFAE42-941E-5C43-B9B0-CBCDC4EAA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3794125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587 w 797"/>
                <a:gd name="T9" fmla="*/ 0 h 112"/>
                <a:gd name="T10" fmla="*/ 601 w 797"/>
                <a:gd name="T11" fmla="*/ 14 h 112"/>
                <a:gd name="T12" fmla="*/ 587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634 w 797"/>
                <a:gd name="T27" fmla="*/ 28 h 112"/>
                <a:gd name="T28" fmla="*/ 620 w 797"/>
                <a:gd name="T29" fmla="*/ 14 h 112"/>
                <a:gd name="T30" fmla="*/ 634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595" y="0"/>
                    <a:pt x="601" y="6"/>
                    <a:pt x="601" y="14"/>
                  </a:cubicBezTo>
                  <a:cubicBezTo>
                    <a:pt x="601" y="22"/>
                    <a:pt x="595" y="28"/>
                    <a:pt x="58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634" y="28"/>
                    <a:pt x="634" y="28"/>
                    <a:pt x="634" y="28"/>
                  </a:cubicBezTo>
                  <a:cubicBezTo>
                    <a:pt x="626" y="28"/>
                    <a:pt x="620" y="22"/>
                    <a:pt x="620" y="14"/>
                  </a:cubicBezTo>
                  <a:cubicBezTo>
                    <a:pt x="620" y="6"/>
                    <a:pt x="626" y="0"/>
                    <a:pt x="634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495C681D-1953-D545-973B-046ADA2CB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4338638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111 w 797"/>
                <a:gd name="T9" fmla="*/ 0 h 112"/>
                <a:gd name="T10" fmla="*/ 125 w 797"/>
                <a:gd name="T11" fmla="*/ 14 h 112"/>
                <a:gd name="T12" fmla="*/ 111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163 w 797"/>
                <a:gd name="T27" fmla="*/ 28 h 112"/>
                <a:gd name="T28" fmla="*/ 149 w 797"/>
                <a:gd name="T29" fmla="*/ 14 h 112"/>
                <a:gd name="T30" fmla="*/ 163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9" y="0"/>
                    <a:pt x="125" y="6"/>
                    <a:pt x="125" y="14"/>
                  </a:cubicBezTo>
                  <a:cubicBezTo>
                    <a:pt x="125" y="22"/>
                    <a:pt x="119" y="28"/>
                    <a:pt x="1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55" y="28"/>
                    <a:pt x="149" y="22"/>
                    <a:pt x="149" y="14"/>
                  </a:cubicBezTo>
                  <a:cubicBezTo>
                    <a:pt x="149" y="6"/>
                    <a:pt x="155" y="0"/>
                    <a:pt x="163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87B7466-27A3-144E-9C2D-87344B96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623" y="3971925"/>
              <a:ext cx="334962" cy="336550"/>
            </a:xfrm>
            <a:custGeom>
              <a:avLst/>
              <a:gdLst>
                <a:gd name="T0" fmla="*/ 155 w 311"/>
                <a:gd name="T1" fmla="*/ 311 h 311"/>
                <a:gd name="T2" fmla="*/ 0 w 311"/>
                <a:gd name="T3" fmla="*/ 156 h 311"/>
                <a:gd name="T4" fmla="*/ 64 w 311"/>
                <a:gd name="T5" fmla="*/ 31 h 311"/>
                <a:gd name="T6" fmla="*/ 83 w 311"/>
                <a:gd name="T7" fmla="*/ 34 h 311"/>
                <a:gd name="T8" fmla="*/ 80 w 311"/>
                <a:gd name="T9" fmla="*/ 53 h 311"/>
                <a:gd name="T10" fmla="*/ 28 w 311"/>
                <a:gd name="T11" fmla="*/ 156 h 311"/>
                <a:gd name="T12" fmla="*/ 155 w 311"/>
                <a:gd name="T13" fmla="*/ 283 h 311"/>
                <a:gd name="T14" fmla="*/ 281 w 311"/>
                <a:gd name="T15" fmla="*/ 177 h 311"/>
                <a:gd name="T16" fmla="*/ 158 w 311"/>
                <a:gd name="T17" fmla="*/ 177 h 311"/>
                <a:gd name="T18" fmla="*/ 144 w 311"/>
                <a:gd name="T19" fmla="*/ 163 h 311"/>
                <a:gd name="T20" fmla="*/ 144 w 311"/>
                <a:gd name="T21" fmla="*/ 29 h 311"/>
                <a:gd name="T22" fmla="*/ 116 w 311"/>
                <a:gd name="T23" fmla="*/ 35 h 311"/>
                <a:gd name="T24" fmla="*/ 98 w 311"/>
                <a:gd name="T25" fmla="*/ 27 h 311"/>
                <a:gd name="T26" fmla="*/ 106 w 311"/>
                <a:gd name="T27" fmla="*/ 9 h 311"/>
                <a:gd name="T28" fmla="*/ 155 w 311"/>
                <a:gd name="T29" fmla="*/ 0 h 311"/>
                <a:gd name="T30" fmla="*/ 158 w 311"/>
                <a:gd name="T31" fmla="*/ 0 h 311"/>
                <a:gd name="T32" fmla="*/ 172 w 311"/>
                <a:gd name="T33" fmla="*/ 14 h 311"/>
                <a:gd name="T34" fmla="*/ 172 w 311"/>
                <a:gd name="T35" fmla="*/ 149 h 311"/>
                <a:gd name="T36" fmla="*/ 297 w 311"/>
                <a:gd name="T37" fmla="*/ 149 h 311"/>
                <a:gd name="T38" fmla="*/ 307 w 311"/>
                <a:gd name="T39" fmla="*/ 153 h 311"/>
                <a:gd name="T40" fmla="*/ 311 w 311"/>
                <a:gd name="T41" fmla="*/ 164 h 311"/>
                <a:gd name="T42" fmla="*/ 155 w 311"/>
                <a:gd name="T43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1" h="311">
                  <a:moveTo>
                    <a:pt x="155" y="311"/>
                  </a:moveTo>
                  <a:cubicBezTo>
                    <a:pt x="70" y="311"/>
                    <a:pt x="0" y="241"/>
                    <a:pt x="0" y="156"/>
                  </a:cubicBezTo>
                  <a:cubicBezTo>
                    <a:pt x="0" y="106"/>
                    <a:pt x="24" y="59"/>
                    <a:pt x="64" y="31"/>
                  </a:cubicBezTo>
                  <a:cubicBezTo>
                    <a:pt x="70" y="26"/>
                    <a:pt x="79" y="28"/>
                    <a:pt x="83" y="34"/>
                  </a:cubicBezTo>
                  <a:cubicBezTo>
                    <a:pt x="88" y="40"/>
                    <a:pt x="86" y="49"/>
                    <a:pt x="80" y="53"/>
                  </a:cubicBezTo>
                  <a:cubicBezTo>
                    <a:pt x="47" y="77"/>
                    <a:pt x="28" y="115"/>
                    <a:pt x="28" y="156"/>
                  </a:cubicBezTo>
                  <a:cubicBezTo>
                    <a:pt x="28" y="226"/>
                    <a:pt x="85" y="283"/>
                    <a:pt x="155" y="283"/>
                  </a:cubicBezTo>
                  <a:cubicBezTo>
                    <a:pt x="218" y="283"/>
                    <a:pt x="271" y="238"/>
                    <a:pt x="281" y="177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1" y="177"/>
                    <a:pt x="144" y="171"/>
                    <a:pt x="144" y="163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35" y="30"/>
                    <a:pt x="125" y="32"/>
                    <a:pt x="116" y="35"/>
                  </a:cubicBezTo>
                  <a:cubicBezTo>
                    <a:pt x="108" y="38"/>
                    <a:pt x="100" y="34"/>
                    <a:pt x="98" y="27"/>
                  </a:cubicBezTo>
                  <a:cubicBezTo>
                    <a:pt x="95" y="19"/>
                    <a:pt x="99" y="11"/>
                    <a:pt x="106" y="9"/>
                  </a:cubicBezTo>
                  <a:cubicBezTo>
                    <a:pt x="123" y="3"/>
                    <a:pt x="139" y="0"/>
                    <a:pt x="15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6" y="0"/>
                    <a:pt x="172" y="6"/>
                    <a:pt x="172" y="14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297" y="149"/>
                    <a:pt x="297" y="149"/>
                    <a:pt x="297" y="149"/>
                  </a:cubicBezTo>
                  <a:cubicBezTo>
                    <a:pt x="301" y="149"/>
                    <a:pt x="305" y="151"/>
                    <a:pt x="307" y="153"/>
                  </a:cubicBezTo>
                  <a:cubicBezTo>
                    <a:pt x="310" y="156"/>
                    <a:pt x="311" y="160"/>
                    <a:pt x="311" y="164"/>
                  </a:cubicBezTo>
                  <a:cubicBezTo>
                    <a:pt x="307" y="246"/>
                    <a:pt x="238" y="311"/>
                    <a:pt x="155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C3FAFF59-5580-5540-AE27-51C0ED27A7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3173" y="3944938"/>
              <a:ext cx="150812" cy="158750"/>
            </a:xfrm>
            <a:custGeom>
              <a:avLst/>
              <a:gdLst>
                <a:gd name="T0" fmla="*/ 124 w 139"/>
                <a:gd name="T1" fmla="*/ 146 h 146"/>
                <a:gd name="T2" fmla="*/ 14 w 139"/>
                <a:gd name="T3" fmla="*/ 146 h 146"/>
                <a:gd name="T4" fmla="*/ 0 w 139"/>
                <a:gd name="T5" fmla="*/ 132 h 146"/>
                <a:gd name="T6" fmla="*/ 0 w 139"/>
                <a:gd name="T7" fmla="*/ 14 h 146"/>
                <a:gd name="T8" fmla="*/ 4 w 139"/>
                <a:gd name="T9" fmla="*/ 4 h 146"/>
                <a:gd name="T10" fmla="*/ 14 w 139"/>
                <a:gd name="T11" fmla="*/ 0 h 146"/>
                <a:gd name="T12" fmla="*/ 139 w 139"/>
                <a:gd name="T13" fmla="*/ 126 h 146"/>
                <a:gd name="T14" fmla="*/ 137 w 139"/>
                <a:gd name="T15" fmla="*/ 138 h 146"/>
                <a:gd name="T16" fmla="*/ 124 w 139"/>
                <a:gd name="T17" fmla="*/ 146 h 146"/>
                <a:gd name="T18" fmla="*/ 28 w 139"/>
                <a:gd name="T19" fmla="*/ 118 h 146"/>
                <a:gd name="T20" fmla="*/ 111 w 139"/>
                <a:gd name="T21" fmla="*/ 118 h 146"/>
                <a:gd name="T22" fmla="*/ 28 w 139"/>
                <a:gd name="T23" fmla="*/ 29 h 146"/>
                <a:gd name="T24" fmla="*/ 28 w 139"/>
                <a:gd name="T25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6">
                  <a:moveTo>
                    <a:pt x="124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6" y="146"/>
                    <a:pt x="0" y="140"/>
                    <a:pt x="0" y="1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83" y="1"/>
                    <a:pt x="139" y="58"/>
                    <a:pt x="139" y="126"/>
                  </a:cubicBezTo>
                  <a:cubicBezTo>
                    <a:pt x="139" y="129"/>
                    <a:pt x="139" y="133"/>
                    <a:pt x="137" y="138"/>
                  </a:cubicBezTo>
                  <a:cubicBezTo>
                    <a:pt x="134" y="143"/>
                    <a:pt x="129" y="146"/>
                    <a:pt x="124" y="146"/>
                  </a:cubicBezTo>
                  <a:close/>
                  <a:moveTo>
                    <a:pt x="28" y="118"/>
                  </a:moveTo>
                  <a:cubicBezTo>
                    <a:pt x="111" y="118"/>
                    <a:pt x="111" y="118"/>
                    <a:pt x="111" y="118"/>
                  </a:cubicBezTo>
                  <a:cubicBezTo>
                    <a:pt x="107" y="73"/>
                    <a:pt x="72" y="36"/>
                    <a:pt x="28" y="29"/>
                  </a:cubicBezTo>
                  <a:lnTo>
                    <a:pt x="2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94">
              <a:extLst>
                <a:ext uri="{FF2B5EF4-FFF2-40B4-BE49-F238E27FC236}">
                  <a16:creationId xmlns:a16="http://schemas.microsoft.com/office/drawing/2014/main" id="{0ADADF4C-2149-7D4F-84B1-75F933F0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4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5">
              <a:extLst>
                <a:ext uri="{FF2B5EF4-FFF2-40B4-BE49-F238E27FC236}">
                  <a16:creationId xmlns:a16="http://schemas.microsoft.com/office/drawing/2014/main" id="{EDD1858E-64D5-774D-A242-6B8E00EA4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49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55A275F-A1CD-634E-9828-6C23AE99C044}"/>
              </a:ext>
            </a:extLst>
          </p:cNvPr>
          <p:cNvSpPr/>
          <p:nvPr/>
        </p:nvSpPr>
        <p:spPr>
          <a:xfrm>
            <a:off x="1879682" y="3821219"/>
            <a:ext cx="3362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 err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Embeding</a:t>
            </a:r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</a:t>
            </a:r>
          </a:p>
          <a:p>
            <a:endParaRPr lang="en-US" altLang="ko-Kore-KR" sz="14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-.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글자를 숫자로 바꿔주는 기술</a:t>
            </a:r>
            <a:endParaRPr lang="ko-Kore-KR" altLang="en-US" sz="9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25E8E6-E3B0-7B43-B2FA-0CFADC1E57FB}"/>
              </a:ext>
            </a:extLst>
          </p:cNvPr>
          <p:cNvSpPr/>
          <p:nvPr/>
        </p:nvSpPr>
        <p:spPr>
          <a:xfrm>
            <a:off x="1871755" y="4845013"/>
            <a:ext cx="3370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 dirty="0" err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RandomForestClassifier</a:t>
            </a:r>
            <a:r>
              <a:rPr lang="en-US" altLang="ko-Kore-KR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</a:t>
            </a:r>
          </a:p>
          <a:p>
            <a:endParaRPr lang="en-US" altLang="en-US" sz="14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-. </a:t>
            </a:r>
            <a:r>
              <a:rPr lang="en-US" altLang="en-US" sz="1400" b="1" dirty="0" err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Embeding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된 글자들로 예측하여</a:t>
            </a:r>
            <a:endParaRPr lang="en-US" altLang="ko-KR" sz="14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     </a:t>
            </a:r>
            <a:r>
              <a:rPr lang="ko-KR" altLang="en-US" sz="14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영화를 추천해주는 기술</a:t>
            </a:r>
            <a:endParaRPr lang="en-US" altLang="ko-KR" sz="14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918FA1-AFC3-4DB7-A758-B503F751DFF3}"/>
              </a:ext>
            </a:extLst>
          </p:cNvPr>
          <p:cNvSpPr/>
          <p:nvPr/>
        </p:nvSpPr>
        <p:spPr>
          <a:xfrm>
            <a:off x="983126" y="148316"/>
            <a:ext cx="49880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2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How did you overcome it? </a:t>
            </a:r>
            <a:endParaRPr lang="ko-Kore-KR" altLang="en-US" sz="22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52434D3-62B7-4916-9AFD-CC347983AB71}"/>
              </a:ext>
            </a:extLst>
          </p:cNvPr>
          <p:cNvSpPr/>
          <p:nvPr/>
        </p:nvSpPr>
        <p:spPr>
          <a:xfrm>
            <a:off x="541846" y="148316"/>
            <a:ext cx="5863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22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03</a:t>
            </a:r>
            <a:endParaRPr lang="ko-Kore-KR" altLang="en-US" sz="22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0128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2C8017-364F-D54F-9715-61096DF73B85}"/>
              </a:ext>
            </a:extLst>
          </p:cNvPr>
          <p:cNvSpPr/>
          <p:nvPr/>
        </p:nvSpPr>
        <p:spPr>
          <a:xfrm>
            <a:off x="7834" y="5272322"/>
            <a:ext cx="12191953" cy="1574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CDC97-31DE-0F45-9289-44423141FAB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16E1-9EC0-8C4C-881C-D42ED3FF00C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A1649C4-3828-4A43-BA40-1C4A571FBF6F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F5BC69-46A9-9149-A38D-957404839032}"/>
              </a:ext>
            </a:extLst>
          </p:cNvPr>
          <p:cNvSpPr/>
          <p:nvPr/>
        </p:nvSpPr>
        <p:spPr>
          <a:xfrm>
            <a:off x="3047988" y="1389924"/>
            <a:ext cx="6095977" cy="3536852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9C46E-C6AA-6149-9F7C-F051967DBFC0}"/>
              </a:ext>
            </a:extLst>
          </p:cNvPr>
          <p:cNvSpPr/>
          <p:nvPr/>
        </p:nvSpPr>
        <p:spPr>
          <a:xfrm>
            <a:off x="2674812" y="-40285"/>
            <a:ext cx="685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 </a:t>
            </a:r>
          </a:p>
          <a:p>
            <a:pPr algn="ctr"/>
            <a:r>
              <a:rPr lang="en-US" altLang="ko-Kore-KR" sz="3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Work Processes</a:t>
            </a:r>
            <a:endParaRPr lang="ko-Kore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188653-218A-4868-A359-5002C4AEF7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12" y="2038350"/>
            <a:ext cx="5400000" cy="25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EF6081-BE08-490B-B55E-47CE2BBD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10" y="1704335"/>
            <a:ext cx="5400000" cy="43815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F13D8F-6460-46AF-B4CE-A24E4F85FCA8}"/>
              </a:ext>
            </a:extLst>
          </p:cNvPr>
          <p:cNvSpPr/>
          <p:nvPr/>
        </p:nvSpPr>
        <p:spPr>
          <a:xfrm>
            <a:off x="2857069" y="5398085"/>
            <a:ext cx="6286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홈 화면</a:t>
            </a:r>
            <a:endParaRPr lang="en-US" altLang="ko-KR" sz="2000" b="1" dirty="0">
              <a:solidFill>
                <a:schemeClr val="bg2">
                  <a:lumMod val="75000"/>
                </a:schemeClr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</a:t>
            </a:r>
            <a:r>
              <a:rPr lang="ko-KR" altLang="en-US" sz="2000" b="1" dirty="0" err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파이썬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플라스크로 제작</a:t>
            </a:r>
            <a:endParaRPr lang="en-US" altLang="ko-KR" sz="2000" b="1" dirty="0">
              <a:solidFill>
                <a:schemeClr val="bg2">
                  <a:lumMod val="75000"/>
                </a:schemeClr>
              </a:solidFill>
              <a:latin typeface="+mj-lt"/>
              <a:cs typeface="Calibri" panose="02000000000000000000" pitchFamily="2" charset="0"/>
            </a:endParaRPr>
          </a:p>
          <a:p>
            <a:r>
              <a:rPr lang="en-US" altLang="ko-Kore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-. </a:t>
            </a:r>
            <a:r>
              <a:rPr lang="ko-KR" altLang="en-US" sz="2000" b="1" dirty="0" err="1">
                <a:solidFill>
                  <a:schemeClr val="bg2">
                    <a:lumMod val="75000"/>
                  </a:schemeClr>
                </a:solidFill>
                <a:cs typeface="Calibri" panose="02000000000000000000" pitchFamily="2" charset="0"/>
              </a:rPr>
              <a:t>네비게션바에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cs typeface="Calibri" panose="02000000000000000000" pitchFamily="2" charset="0"/>
              </a:rPr>
              <a:t> 따라 이동 가능</a:t>
            </a:r>
            <a:r>
              <a:rPr lang="en-US" altLang="ko-Kore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</a:t>
            </a:r>
            <a:endParaRPr lang="en-US" altLang="ko-Kore-KR" sz="20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46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2C8017-364F-D54F-9715-61096DF73B85}"/>
              </a:ext>
            </a:extLst>
          </p:cNvPr>
          <p:cNvSpPr/>
          <p:nvPr/>
        </p:nvSpPr>
        <p:spPr>
          <a:xfrm>
            <a:off x="7834" y="5272322"/>
            <a:ext cx="12191953" cy="1574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CDC97-31DE-0F45-9289-44423141FAB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16E1-9EC0-8C4C-881C-D42ED3FF00C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A1649C4-3828-4A43-BA40-1C4A571FBF6F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F5BC69-46A9-9149-A38D-957404839032}"/>
              </a:ext>
            </a:extLst>
          </p:cNvPr>
          <p:cNvSpPr/>
          <p:nvPr/>
        </p:nvSpPr>
        <p:spPr>
          <a:xfrm>
            <a:off x="3047988" y="1389924"/>
            <a:ext cx="6095977" cy="3536852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9C46E-C6AA-6149-9F7C-F051967DBFC0}"/>
              </a:ext>
            </a:extLst>
          </p:cNvPr>
          <p:cNvSpPr/>
          <p:nvPr/>
        </p:nvSpPr>
        <p:spPr>
          <a:xfrm>
            <a:off x="2674812" y="-40285"/>
            <a:ext cx="685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 </a:t>
            </a:r>
          </a:p>
          <a:p>
            <a:pPr algn="ctr"/>
            <a:r>
              <a:rPr lang="en-US" altLang="ko-Kore-KR" sz="3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Work Processes</a:t>
            </a:r>
            <a:endParaRPr lang="ko-Kore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36B0C8-3602-47EB-915C-195B4C6C8D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10" y="1718350"/>
            <a:ext cx="5400000" cy="288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B9DCA8-448A-46AC-AF3B-DDA1EC01A94A}"/>
              </a:ext>
            </a:extLst>
          </p:cNvPr>
          <p:cNvSpPr/>
          <p:nvPr/>
        </p:nvSpPr>
        <p:spPr>
          <a:xfrm>
            <a:off x="2857069" y="5398085"/>
            <a:ext cx="6286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Like it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을 누르면 나만의 무비리스트 선택가능</a:t>
            </a:r>
            <a:endParaRPr lang="en-US" altLang="ko-Kore-KR" sz="20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7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2C8017-364F-D54F-9715-61096DF73B85}"/>
              </a:ext>
            </a:extLst>
          </p:cNvPr>
          <p:cNvSpPr/>
          <p:nvPr/>
        </p:nvSpPr>
        <p:spPr>
          <a:xfrm>
            <a:off x="7834" y="5272322"/>
            <a:ext cx="12191953" cy="1574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CDC97-31DE-0F45-9289-44423141FAB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16E1-9EC0-8C4C-881C-D42ED3FF00C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A1649C4-3828-4A43-BA40-1C4A571FBF6F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F5BC69-46A9-9149-A38D-957404839032}"/>
              </a:ext>
            </a:extLst>
          </p:cNvPr>
          <p:cNvSpPr/>
          <p:nvPr/>
        </p:nvSpPr>
        <p:spPr>
          <a:xfrm>
            <a:off x="3047988" y="1389924"/>
            <a:ext cx="6095977" cy="3536852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9C46E-C6AA-6149-9F7C-F051967DBFC0}"/>
              </a:ext>
            </a:extLst>
          </p:cNvPr>
          <p:cNvSpPr/>
          <p:nvPr/>
        </p:nvSpPr>
        <p:spPr>
          <a:xfrm>
            <a:off x="2674812" y="-40285"/>
            <a:ext cx="685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 </a:t>
            </a:r>
          </a:p>
          <a:p>
            <a:pPr algn="ctr"/>
            <a:r>
              <a:rPr lang="en-US" altLang="ko-Kore-KR" sz="3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Work Processes</a:t>
            </a:r>
            <a:endParaRPr lang="ko-Kore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BAEA5-365B-4580-8FAB-1674F89EB85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10" y="1718350"/>
            <a:ext cx="5400000" cy="288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0F457E-8F32-4CFD-8960-FC77877D5DC4}"/>
              </a:ext>
            </a:extLst>
          </p:cNvPr>
          <p:cNvSpPr/>
          <p:nvPr/>
        </p:nvSpPr>
        <p:spPr>
          <a:xfrm>
            <a:off x="2857069" y="5398085"/>
            <a:ext cx="6286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Compare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를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누르면 영화가 추천됨</a:t>
            </a:r>
            <a:endParaRPr lang="en-US" altLang="ko-Kore-KR" sz="20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05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62C8017-364F-D54F-9715-61096DF73B85}"/>
              </a:ext>
            </a:extLst>
          </p:cNvPr>
          <p:cNvSpPr/>
          <p:nvPr/>
        </p:nvSpPr>
        <p:spPr>
          <a:xfrm>
            <a:off x="7834" y="5272322"/>
            <a:ext cx="12191953" cy="157496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DCDC97-31DE-0F45-9289-44423141FAB0}"/>
              </a:ext>
            </a:extLst>
          </p:cNvPr>
          <p:cNvSpPr/>
          <p:nvPr/>
        </p:nvSpPr>
        <p:spPr>
          <a:xfrm>
            <a:off x="11503226" y="356260"/>
            <a:ext cx="368136" cy="368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116E1-9EC0-8C4C-881C-D42ED3FF00C1}"/>
              </a:ext>
            </a:extLst>
          </p:cNvPr>
          <p:cNvSpPr/>
          <p:nvPr/>
        </p:nvSpPr>
        <p:spPr>
          <a:xfrm rot="5400000">
            <a:off x="8883973" y="3545131"/>
            <a:ext cx="5605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2021 </a:t>
            </a:r>
            <a:r>
              <a:rPr lang="en-US" altLang="ko-Kore-KR" sz="1400" b="1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New Project</a:t>
            </a:r>
            <a:endParaRPr lang="ko-Kore-KR" altLang="en-US" sz="9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A1649C4-3828-4A43-BA40-1C4A571FBF6F}"/>
              </a:ext>
            </a:extLst>
          </p:cNvPr>
          <p:cNvCxnSpPr/>
          <p:nvPr/>
        </p:nvCxnSpPr>
        <p:spPr>
          <a:xfrm>
            <a:off x="11686695" y="2695699"/>
            <a:ext cx="0" cy="41623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F5BC69-46A9-9149-A38D-957404839032}"/>
              </a:ext>
            </a:extLst>
          </p:cNvPr>
          <p:cNvSpPr/>
          <p:nvPr/>
        </p:nvSpPr>
        <p:spPr>
          <a:xfrm>
            <a:off x="3047988" y="1389924"/>
            <a:ext cx="6095977" cy="3536852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A9C46E-C6AA-6149-9F7C-F051967DBFC0}"/>
              </a:ext>
            </a:extLst>
          </p:cNvPr>
          <p:cNvSpPr/>
          <p:nvPr/>
        </p:nvSpPr>
        <p:spPr>
          <a:xfrm>
            <a:off x="2674812" y="-40285"/>
            <a:ext cx="6857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sz="36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Business </a:t>
            </a:r>
          </a:p>
          <a:p>
            <a:pPr algn="ctr"/>
            <a:r>
              <a:rPr lang="en-US" altLang="ko-Kore-KR" sz="3600" b="1" dirty="0">
                <a:solidFill>
                  <a:schemeClr val="bg1"/>
                </a:solidFill>
                <a:latin typeface="+mj-lt"/>
                <a:cs typeface="Calibri" panose="02000000000000000000" pitchFamily="2" charset="0"/>
              </a:rPr>
              <a:t>Work Processes</a:t>
            </a:r>
            <a:endParaRPr lang="ko-Kore-KR" alt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8BDE7F-249D-4156-A6F5-E014325A8EA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3810" y="1718350"/>
            <a:ext cx="5400000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856F59-9A04-4D19-AAC8-B8EE3CFAB35A}"/>
              </a:ext>
            </a:extLst>
          </p:cNvPr>
          <p:cNvSpPr/>
          <p:nvPr/>
        </p:nvSpPr>
        <p:spPr>
          <a:xfrm>
            <a:off x="2857069" y="5398085"/>
            <a:ext cx="6286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  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-. </a:t>
            </a:r>
            <a:r>
              <a:rPr lang="ko-KR" altLang="en-US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로그인 버튼 클릭</a:t>
            </a:r>
            <a:r>
              <a:rPr lang="en-US" altLang="ko-KR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Calibri" panose="02000000000000000000" pitchFamily="2" charset="0"/>
              </a:rPr>
              <a:t>!</a:t>
            </a:r>
            <a:endParaRPr lang="en-US" altLang="ko-Kore-KR" sz="2000" b="1" dirty="0">
              <a:solidFill>
                <a:schemeClr val="bg1"/>
              </a:solidFill>
              <a:latin typeface="+mj-lt"/>
              <a:cs typeface="Calibr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0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39302A"/>
      </a:dk2>
      <a:lt2>
        <a:srgbClr val="FFDD66"/>
      </a:lt2>
      <a:accent1>
        <a:srgbClr val="FFCA08"/>
      </a:accent1>
      <a:accent2>
        <a:srgbClr val="C7CBCB"/>
      </a:accent2>
      <a:accent3>
        <a:srgbClr val="898C8C"/>
      </a:accent3>
      <a:accent4>
        <a:srgbClr val="474A4A"/>
      </a:accent4>
      <a:accent5>
        <a:srgbClr val="292A2A"/>
      </a:accent5>
      <a:accent6>
        <a:srgbClr val="0F1010"/>
      </a:accent6>
      <a:hlink>
        <a:srgbClr val="FFC908"/>
      </a:hlink>
      <a:folHlink>
        <a:srgbClr val="515454"/>
      </a:folHlink>
    </a:clrScheme>
    <a:fontScheme name="사용자 지정 601">
      <a:majorFont>
        <a:latin typeface="Montserrat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1112_Successful_Business</Template>
  <TotalTime>267</TotalTime>
  <Words>338</Words>
  <Application>Microsoft Office PowerPoint</Application>
  <PresentationFormat>와이드스크린</PresentationFormat>
  <Paragraphs>91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Calibri</vt:lpstr>
      <vt:lpstr>Arial</vt:lpstr>
      <vt:lpstr>Montserrat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Feeling, Issue, Q&amp;A</vt:lpstr>
      <vt:lpstr>PowerPoint 프레젠테이션</vt:lpstr>
    </vt:vector>
  </TitlesOfParts>
  <Manager>Slide Members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Powerpoint Templates, Diagram, Chart, Google slides, Keynote</dc:subject>
  <dc:creator>kimdahye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user</cp:lastModifiedBy>
  <cp:revision>6</cp:revision>
  <dcterms:created xsi:type="dcterms:W3CDTF">2021-03-05T07:21:28Z</dcterms:created>
  <dcterms:modified xsi:type="dcterms:W3CDTF">2021-03-29T22:06:38Z</dcterms:modified>
  <cp:category>www.slidemembers.com</cp:category>
</cp:coreProperties>
</file>